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8" r:id="rId11"/>
    <p:sldId id="270" r:id="rId12"/>
    <p:sldId id="275" r:id="rId13"/>
    <p:sldId id="285" r:id="rId14"/>
    <p:sldId id="276" r:id="rId15"/>
    <p:sldId id="277" r:id="rId16"/>
    <p:sldId id="273" r:id="rId17"/>
    <p:sldId id="278" r:id="rId18"/>
    <p:sldId id="279" r:id="rId19"/>
    <p:sldId id="280" r:id="rId20"/>
    <p:sldId id="284" r:id="rId21"/>
    <p:sldId id="282" r:id="rId22"/>
    <p:sldId id="283" r:id="rId23"/>
    <p:sldId id="288" r:id="rId24"/>
    <p:sldId id="289" r:id="rId25"/>
    <p:sldId id="291" r:id="rId26"/>
    <p:sldId id="292" r:id="rId27"/>
    <p:sldId id="293" r:id="rId28"/>
    <p:sldId id="294" r:id="rId29"/>
    <p:sldId id="295" r:id="rId30"/>
    <p:sldId id="296" r:id="rId31"/>
    <p:sldId id="304" r:id="rId32"/>
    <p:sldId id="298" r:id="rId33"/>
    <p:sldId id="299" r:id="rId34"/>
    <p:sldId id="305" r:id="rId35"/>
    <p:sldId id="301" r:id="rId36"/>
    <p:sldId id="303" r:id="rId3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5C66C9D7-FA9A-424B-8618-4A35E1B8403D}">
          <p14:sldIdLst>
            <p14:sldId id="256"/>
            <p14:sldId id="266"/>
          </p14:sldIdLst>
        </p14:section>
        <p14:section name="Abschnitt ohne Titel" id="{D5C9D733-B2E1-4134-87E2-9C1FCD936BDF}">
          <p14:sldIdLst>
            <p14:sldId id="258"/>
            <p14:sldId id="259"/>
            <p14:sldId id="261"/>
            <p14:sldId id="262"/>
            <p14:sldId id="263"/>
            <p14:sldId id="264"/>
            <p14:sldId id="265"/>
            <p14:sldId id="268"/>
            <p14:sldId id="270"/>
            <p14:sldId id="275"/>
            <p14:sldId id="285"/>
            <p14:sldId id="276"/>
            <p14:sldId id="277"/>
            <p14:sldId id="273"/>
            <p14:sldId id="278"/>
            <p14:sldId id="279"/>
          </p14:sldIdLst>
        </p14:section>
        <p14:section name="Abschnitt ohne Titel" id="{14668754-14EE-4F32-9585-60FE8E4993BE}">
          <p14:sldIdLst>
            <p14:sldId id="280"/>
            <p14:sldId id="284"/>
            <p14:sldId id="282"/>
            <p14:sldId id="283"/>
            <p14:sldId id="288"/>
            <p14:sldId id="289"/>
            <p14:sldId id="291"/>
            <p14:sldId id="292"/>
            <p14:sldId id="293"/>
            <p14:sldId id="294"/>
            <p14:sldId id="295"/>
            <p14:sldId id="296"/>
            <p14:sldId id="304"/>
            <p14:sldId id="298"/>
            <p14:sldId id="299"/>
            <p14:sldId id="305"/>
            <p14:sldId id="301"/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000000"/>
    <a:srgbClr val="203864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782FB4-06E1-4955-802E-DA3A0F52D73C}" v="180" dt="2023-02-21T15:41:16.6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42" y="152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-Philippe Roman" userId="73a43a2330ba1a8f" providerId="LiveId" clId="{063CFBAB-D764-476C-A708-5177A1F2F0CA}"/>
    <pc:docChg chg="undo redo custSel addSld delSld modSld sldOrd modMainMaster modSection">
      <pc:chgData name="Jean-Philippe Roman" userId="73a43a2330ba1a8f" providerId="LiveId" clId="{063CFBAB-D764-476C-A708-5177A1F2F0CA}" dt="2021-02-18T16:28:36.673" v="5420"/>
      <pc:docMkLst>
        <pc:docMk/>
      </pc:docMkLst>
      <pc:sldChg chg="addSp delSp modSp mod modTransition modAnim">
        <pc:chgData name="Jean-Philippe Roman" userId="73a43a2330ba1a8f" providerId="LiveId" clId="{063CFBAB-D764-476C-A708-5177A1F2F0CA}" dt="2021-02-18T16:28:36.673" v="5420"/>
        <pc:sldMkLst>
          <pc:docMk/>
          <pc:sldMk cId="827532408" sldId="256"/>
        </pc:sldMkLst>
        <pc:spChg chg="add del">
          <ac:chgData name="Jean-Philippe Roman" userId="73a43a2330ba1a8f" providerId="LiveId" clId="{063CFBAB-D764-476C-A708-5177A1F2F0CA}" dt="2021-02-10T18:39:26.003" v="3462" actId="478"/>
          <ac:spMkLst>
            <pc:docMk/>
            <pc:sldMk cId="827532408" sldId="256"/>
            <ac:spMk id="12" creationId="{4075BA40-1CCD-4947-9BCD-2F450F600697}"/>
          </ac:spMkLst>
        </pc:spChg>
        <pc:picChg chg="add del mod ord">
          <ac:chgData name="Jean-Philippe Roman" userId="73a43a2330ba1a8f" providerId="LiveId" clId="{063CFBAB-D764-476C-A708-5177A1F2F0CA}" dt="2021-02-10T18:39:32.301" v="3464" actId="478"/>
          <ac:picMkLst>
            <pc:docMk/>
            <pc:sldMk cId="827532408" sldId="256"/>
            <ac:picMk id="4" creationId="{57244827-4EE2-4ACC-943A-B56573A22C87}"/>
          </ac:picMkLst>
        </pc:picChg>
        <pc:picChg chg="add del mod ord modCrop">
          <ac:chgData name="Jean-Philippe Roman" userId="73a43a2330ba1a8f" providerId="LiveId" clId="{063CFBAB-D764-476C-A708-5177A1F2F0CA}" dt="2021-02-10T18:39:29.525" v="3463" actId="167"/>
          <ac:picMkLst>
            <pc:docMk/>
            <pc:sldMk cId="827532408" sldId="256"/>
            <ac:picMk id="7" creationId="{36CA6DE9-1CB5-429F-B981-59525762DAE7}"/>
          </ac:picMkLst>
        </pc:picChg>
      </pc:sldChg>
      <pc:sldChg chg="addSp delSp modSp mod delAnim modAnim">
        <pc:chgData name="Jean-Philippe Roman" userId="73a43a2330ba1a8f" providerId="LiveId" clId="{063CFBAB-D764-476C-A708-5177A1F2F0CA}" dt="2021-02-11T15:58:45.468" v="4908"/>
        <pc:sldMkLst>
          <pc:docMk/>
          <pc:sldMk cId="482343309" sldId="258"/>
        </pc:sldMkLst>
        <pc:spChg chg="mod">
          <ac:chgData name="Jean-Philippe Roman" userId="73a43a2330ba1a8f" providerId="LiveId" clId="{063CFBAB-D764-476C-A708-5177A1F2F0CA}" dt="2021-02-11T15:50:02.424" v="4846"/>
          <ac:spMkLst>
            <pc:docMk/>
            <pc:sldMk cId="482343309" sldId="258"/>
            <ac:spMk id="121" creationId="{D17A8B29-0CBE-4EF3-835D-CDBA193E6144}"/>
          </ac:spMkLst>
        </pc:spChg>
        <pc:spChg chg="mod">
          <ac:chgData name="Jean-Philippe Roman" userId="73a43a2330ba1a8f" providerId="LiveId" clId="{063CFBAB-D764-476C-A708-5177A1F2F0CA}" dt="2021-02-11T15:50:02.424" v="4846"/>
          <ac:spMkLst>
            <pc:docMk/>
            <pc:sldMk cId="482343309" sldId="258"/>
            <ac:spMk id="122" creationId="{BE6DAC92-2C1A-4F91-A809-2CAA85197B93}"/>
          </ac:spMkLst>
        </pc:spChg>
        <pc:spChg chg="mod">
          <ac:chgData name="Jean-Philippe Roman" userId="73a43a2330ba1a8f" providerId="LiveId" clId="{063CFBAB-D764-476C-A708-5177A1F2F0CA}" dt="2021-02-11T15:50:02.424" v="4846"/>
          <ac:spMkLst>
            <pc:docMk/>
            <pc:sldMk cId="482343309" sldId="258"/>
            <ac:spMk id="126" creationId="{B5FB1831-7483-4F25-9A52-9A594C1B4282}"/>
          </ac:spMkLst>
        </pc:spChg>
        <pc:spChg chg="mod">
          <ac:chgData name="Jean-Philippe Roman" userId="73a43a2330ba1a8f" providerId="LiveId" clId="{063CFBAB-D764-476C-A708-5177A1F2F0CA}" dt="2021-02-11T15:50:02.424" v="4846"/>
          <ac:spMkLst>
            <pc:docMk/>
            <pc:sldMk cId="482343309" sldId="258"/>
            <ac:spMk id="127" creationId="{527FCA74-A3DC-41C8-A429-064C02FE950A}"/>
          </ac:spMkLst>
        </pc:spChg>
        <pc:spChg chg="mod">
          <ac:chgData name="Jean-Philippe Roman" userId="73a43a2330ba1a8f" providerId="LiveId" clId="{063CFBAB-D764-476C-A708-5177A1F2F0CA}" dt="2021-02-11T15:50:02.424" v="4846"/>
          <ac:spMkLst>
            <pc:docMk/>
            <pc:sldMk cId="482343309" sldId="258"/>
            <ac:spMk id="128" creationId="{75935F79-2A0C-4B4A-B5C7-B133C2B4606D}"/>
          </ac:spMkLst>
        </pc:spChg>
        <pc:spChg chg="mod">
          <ac:chgData name="Jean-Philippe Roman" userId="73a43a2330ba1a8f" providerId="LiveId" clId="{063CFBAB-D764-476C-A708-5177A1F2F0CA}" dt="2021-02-11T15:50:02.424" v="4846"/>
          <ac:spMkLst>
            <pc:docMk/>
            <pc:sldMk cId="482343309" sldId="258"/>
            <ac:spMk id="129" creationId="{97ECA914-7CB3-41EE-9639-A76D4A11FCA2}"/>
          </ac:spMkLst>
        </pc:spChg>
        <pc:spChg chg="mod">
          <ac:chgData name="Jean-Philippe Roman" userId="73a43a2330ba1a8f" providerId="LiveId" clId="{063CFBAB-D764-476C-A708-5177A1F2F0CA}" dt="2021-02-11T15:50:02.424" v="4846"/>
          <ac:spMkLst>
            <pc:docMk/>
            <pc:sldMk cId="482343309" sldId="258"/>
            <ac:spMk id="130" creationId="{ACEB9E2F-F240-4F8E-9395-D64CB86154B4}"/>
          </ac:spMkLst>
        </pc:spChg>
        <pc:spChg chg="add mod">
          <ac:chgData name="Jean-Philippe Roman" userId="73a43a2330ba1a8f" providerId="LiveId" clId="{063CFBAB-D764-476C-A708-5177A1F2F0CA}" dt="2021-02-11T15:52:02.072" v="4877" actId="1035"/>
          <ac:spMkLst>
            <pc:docMk/>
            <pc:sldMk cId="482343309" sldId="258"/>
            <ac:spMk id="131" creationId="{4FD50CD6-3BE7-41CE-8B37-D3ABDCACDA89}"/>
          </ac:spMkLst>
        </pc:spChg>
        <pc:spChg chg="mod">
          <ac:chgData name="Jean-Philippe Roman" userId="73a43a2330ba1a8f" providerId="LiveId" clId="{063CFBAB-D764-476C-A708-5177A1F2F0CA}" dt="2021-02-11T15:53:13.666" v="4882"/>
          <ac:spMkLst>
            <pc:docMk/>
            <pc:sldMk cId="482343309" sldId="258"/>
            <ac:spMk id="133" creationId="{FBB3C0D1-31B9-4C97-A151-F94AE0CE0DCE}"/>
          </ac:spMkLst>
        </pc:spChg>
        <pc:spChg chg="mod">
          <ac:chgData name="Jean-Philippe Roman" userId="73a43a2330ba1a8f" providerId="LiveId" clId="{063CFBAB-D764-476C-A708-5177A1F2F0CA}" dt="2021-02-11T15:53:13.666" v="4882"/>
          <ac:spMkLst>
            <pc:docMk/>
            <pc:sldMk cId="482343309" sldId="258"/>
            <ac:spMk id="134" creationId="{CD07A5E6-F47C-44A8-833D-CF37CC5E3296}"/>
          </ac:spMkLst>
        </pc:spChg>
        <pc:spChg chg="mod">
          <ac:chgData name="Jean-Philippe Roman" userId="73a43a2330ba1a8f" providerId="LiveId" clId="{063CFBAB-D764-476C-A708-5177A1F2F0CA}" dt="2021-02-11T15:53:13.666" v="4882"/>
          <ac:spMkLst>
            <pc:docMk/>
            <pc:sldMk cId="482343309" sldId="258"/>
            <ac:spMk id="136" creationId="{C39C2B62-5703-4DDE-B220-5154B6A86063}"/>
          </ac:spMkLst>
        </pc:spChg>
        <pc:spChg chg="mod">
          <ac:chgData name="Jean-Philippe Roman" userId="73a43a2330ba1a8f" providerId="LiveId" clId="{063CFBAB-D764-476C-A708-5177A1F2F0CA}" dt="2021-02-11T15:53:13.666" v="4882"/>
          <ac:spMkLst>
            <pc:docMk/>
            <pc:sldMk cId="482343309" sldId="258"/>
            <ac:spMk id="137" creationId="{9FE417C9-93D9-436D-A360-17917F21FA84}"/>
          </ac:spMkLst>
        </pc:spChg>
        <pc:spChg chg="mod">
          <ac:chgData name="Jean-Philippe Roman" userId="73a43a2330ba1a8f" providerId="LiveId" clId="{063CFBAB-D764-476C-A708-5177A1F2F0CA}" dt="2021-02-11T15:53:13.666" v="4882"/>
          <ac:spMkLst>
            <pc:docMk/>
            <pc:sldMk cId="482343309" sldId="258"/>
            <ac:spMk id="138" creationId="{97555C68-E7A2-4D4E-A29B-1341660BA9DF}"/>
          </ac:spMkLst>
        </pc:spChg>
        <pc:spChg chg="mod">
          <ac:chgData name="Jean-Philippe Roman" userId="73a43a2330ba1a8f" providerId="LiveId" clId="{063CFBAB-D764-476C-A708-5177A1F2F0CA}" dt="2021-02-11T15:53:13.666" v="4882"/>
          <ac:spMkLst>
            <pc:docMk/>
            <pc:sldMk cId="482343309" sldId="258"/>
            <ac:spMk id="140" creationId="{468FF9EE-45F8-4023-933E-E9E1809744DF}"/>
          </ac:spMkLst>
        </pc:spChg>
        <pc:spChg chg="mod">
          <ac:chgData name="Jean-Philippe Roman" userId="73a43a2330ba1a8f" providerId="LiveId" clId="{063CFBAB-D764-476C-A708-5177A1F2F0CA}" dt="2021-02-11T15:53:13.666" v="4882"/>
          <ac:spMkLst>
            <pc:docMk/>
            <pc:sldMk cId="482343309" sldId="258"/>
            <ac:spMk id="146" creationId="{72E589C8-7B61-495E-83A7-952AD93C0FA9}"/>
          </ac:spMkLst>
        </pc:spChg>
        <pc:spChg chg="mod">
          <ac:chgData name="Jean-Philippe Roman" userId="73a43a2330ba1a8f" providerId="LiveId" clId="{063CFBAB-D764-476C-A708-5177A1F2F0CA}" dt="2021-02-11T15:53:13.666" v="4882"/>
          <ac:spMkLst>
            <pc:docMk/>
            <pc:sldMk cId="482343309" sldId="258"/>
            <ac:spMk id="147" creationId="{6B4D952C-C33C-4DFF-9E52-D8CB3C096E51}"/>
          </ac:spMkLst>
        </pc:spChg>
        <pc:spChg chg="mod">
          <ac:chgData name="Jean-Philippe Roman" userId="73a43a2330ba1a8f" providerId="LiveId" clId="{063CFBAB-D764-476C-A708-5177A1F2F0CA}" dt="2021-02-11T15:53:13.666" v="4882"/>
          <ac:spMkLst>
            <pc:docMk/>
            <pc:sldMk cId="482343309" sldId="258"/>
            <ac:spMk id="148" creationId="{E00CB69A-58C4-4E0A-8F9D-BF40FB25599A}"/>
          </ac:spMkLst>
        </pc:spChg>
        <pc:spChg chg="mod">
          <ac:chgData name="Jean-Philippe Roman" userId="73a43a2330ba1a8f" providerId="LiveId" clId="{063CFBAB-D764-476C-A708-5177A1F2F0CA}" dt="2021-02-11T15:53:13.666" v="4882"/>
          <ac:spMkLst>
            <pc:docMk/>
            <pc:sldMk cId="482343309" sldId="258"/>
            <ac:spMk id="149" creationId="{5A934832-531B-43AB-81C0-6CE44BB3552A}"/>
          </ac:spMkLst>
        </pc:spChg>
        <pc:spChg chg="mod">
          <ac:chgData name="Jean-Philippe Roman" userId="73a43a2330ba1a8f" providerId="LiveId" clId="{063CFBAB-D764-476C-A708-5177A1F2F0CA}" dt="2021-02-11T15:53:13.666" v="4882"/>
          <ac:spMkLst>
            <pc:docMk/>
            <pc:sldMk cId="482343309" sldId="258"/>
            <ac:spMk id="150" creationId="{D84B4C02-3A85-4131-AED0-CF546DB673F2}"/>
          </ac:spMkLst>
        </pc:spChg>
        <pc:spChg chg="mod">
          <ac:chgData name="Jean-Philippe Roman" userId="73a43a2330ba1a8f" providerId="LiveId" clId="{063CFBAB-D764-476C-A708-5177A1F2F0CA}" dt="2021-02-11T15:53:13.666" v="4882"/>
          <ac:spMkLst>
            <pc:docMk/>
            <pc:sldMk cId="482343309" sldId="258"/>
            <ac:spMk id="151" creationId="{A9691508-1B3F-4436-875D-DB7B12BA86CB}"/>
          </ac:spMkLst>
        </pc:spChg>
        <pc:spChg chg="mod">
          <ac:chgData name="Jean-Philippe Roman" userId="73a43a2330ba1a8f" providerId="LiveId" clId="{063CFBAB-D764-476C-A708-5177A1F2F0CA}" dt="2021-02-11T15:53:13.666" v="4882"/>
          <ac:spMkLst>
            <pc:docMk/>
            <pc:sldMk cId="482343309" sldId="258"/>
            <ac:spMk id="152" creationId="{EEAF8BE3-6CD8-49A6-BA96-BBAC91D9BF20}"/>
          </ac:spMkLst>
        </pc:spChg>
        <pc:spChg chg="mod">
          <ac:chgData name="Jean-Philippe Roman" userId="73a43a2330ba1a8f" providerId="LiveId" clId="{063CFBAB-D764-476C-A708-5177A1F2F0CA}" dt="2021-02-11T15:53:13.666" v="4882"/>
          <ac:spMkLst>
            <pc:docMk/>
            <pc:sldMk cId="482343309" sldId="258"/>
            <ac:spMk id="153" creationId="{B15176BB-E9B8-494A-BCF1-58E0A0BFD248}"/>
          </ac:spMkLst>
        </pc:spChg>
        <pc:spChg chg="mod">
          <ac:chgData name="Jean-Philippe Roman" userId="73a43a2330ba1a8f" providerId="LiveId" clId="{063CFBAB-D764-476C-A708-5177A1F2F0CA}" dt="2021-02-11T15:53:13.666" v="4882"/>
          <ac:spMkLst>
            <pc:docMk/>
            <pc:sldMk cId="482343309" sldId="258"/>
            <ac:spMk id="154" creationId="{699090DA-D4F9-4678-9741-678162605334}"/>
          </ac:spMkLst>
        </pc:spChg>
        <pc:spChg chg="mod">
          <ac:chgData name="Jean-Philippe Roman" userId="73a43a2330ba1a8f" providerId="LiveId" clId="{063CFBAB-D764-476C-A708-5177A1F2F0CA}" dt="2021-02-11T15:53:13.666" v="4882"/>
          <ac:spMkLst>
            <pc:docMk/>
            <pc:sldMk cId="482343309" sldId="258"/>
            <ac:spMk id="155" creationId="{A9C759F4-1ED3-43B8-9D51-01A4DF73DE73}"/>
          </ac:spMkLst>
        </pc:spChg>
        <pc:spChg chg="mod">
          <ac:chgData name="Jean-Philippe Roman" userId="73a43a2330ba1a8f" providerId="LiveId" clId="{063CFBAB-D764-476C-A708-5177A1F2F0CA}" dt="2021-02-11T15:53:13.666" v="4882"/>
          <ac:spMkLst>
            <pc:docMk/>
            <pc:sldMk cId="482343309" sldId="258"/>
            <ac:spMk id="156" creationId="{898EF4FD-6CAB-4BAD-AFF5-C640CA7254A0}"/>
          </ac:spMkLst>
        </pc:spChg>
        <pc:spChg chg="mod">
          <ac:chgData name="Jean-Philippe Roman" userId="73a43a2330ba1a8f" providerId="LiveId" clId="{063CFBAB-D764-476C-A708-5177A1F2F0CA}" dt="2021-02-11T15:52:02.072" v="4877" actId="1035"/>
          <ac:spMkLst>
            <pc:docMk/>
            <pc:sldMk cId="482343309" sldId="258"/>
            <ac:spMk id="282" creationId="{265AFF69-5DF7-4DC9-A38F-9F1D253749D7}"/>
          </ac:spMkLst>
        </pc:spChg>
        <pc:spChg chg="mod">
          <ac:chgData name="Jean-Philippe Roman" userId="73a43a2330ba1a8f" providerId="LiveId" clId="{063CFBAB-D764-476C-A708-5177A1F2F0CA}" dt="2021-02-11T15:52:02.072" v="4877" actId="1035"/>
          <ac:spMkLst>
            <pc:docMk/>
            <pc:sldMk cId="482343309" sldId="258"/>
            <ac:spMk id="283" creationId="{ACB83A14-40D1-4AF7-99C2-CFDA19536FD4}"/>
          </ac:spMkLst>
        </pc:spChg>
        <pc:spChg chg="mod">
          <ac:chgData name="Jean-Philippe Roman" userId="73a43a2330ba1a8f" providerId="LiveId" clId="{063CFBAB-D764-476C-A708-5177A1F2F0CA}" dt="2021-02-11T15:52:02.072" v="4877" actId="1035"/>
          <ac:spMkLst>
            <pc:docMk/>
            <pc:sldMk cId="482343309" sldId="258"/>
            <ac:spMk id="284" creationId="{9DE6417B-B0B9-4442-B3FC-85E053D3F739}"/>
          </ac:spMkLst>
        </pc:spChg>
        <pc:spChg chg="mod">
          <ac:chgData name="Jean-Philippe Roman" userId="73a43a2330ba1a8f" providerId="LiveId" clId="{063CFBAB-D764-476C-A708-5177A1F2F0CA}" dt="2021-02-11T15:52:02.072" v="4877" actId="1035"/>
          <ac:spMkLst>
            <pc:docMk/>
            <pc:sldMk cId="482343309" sldId="258"/>
            <ac:spMk id="286" creationId="{86022B0C-DABB-44C7-B70B-249B8C04A9D6}"/>
          </ac:spMkLst>
        </pc:spChg>
        <pc:spChg chg="mod">
          <ac:chgData name="Jean-Philippe Roman" userId="73a43a2330ba1a8f" providerId="LiveId" clId="{063CFBAB-D764-476C-A708-5177A1F2F0CA}" dt="2021-02-11T15:52:02.072" v="4877" actId="1035"/>
          <ac:spMkLst>
            <pc:docMk/>
            <pc:sldMk cId="482343309" sldId="258"/>
            <ac:spMk id="287" creationId="{A3CA82DE-8933-4488-8FC5-FE25BCC78F5E}"/>
          </ac:spMkLst>
        </pc:spChg>
        <pc:spChg chg="mod">
          <ac:chgData name="Jean-Philippe Roman" userId="73a43a2330ba1a8f" providerId="LiveId" clId="{063CFBAB-D764-476C-A708-5177A1F2F0CA}" dt="2021-02-11T15:52:02.072" v="4877" actId="1035"/>
          <ac:spMkLst>
            <pc:docMk/>
            <pc:sldMk cId="482343309" sldId="258"/>
            <ac:spMk id="288" creationId="{FBABF5FB-6FC4-4449-82B6-CBAED3C49E62}"/>
          </ac:spMkLst>
        </pc:spChg>
        <pc:spChg chg="mod">
          <ac:chgData name="Jean-Philippe Roman" userId="73a43a2330ba1a8f" providerId="LiveId" clId="{063CFBAB-D764-476C-A708-5177A1F2F0CA}" dt="2021-02-11T15:52:02.072" v="4877" actId="1035"/>
          <ac:spMkLst>
            <pc:docMk/>
            <pc:sldMk cId="482343309" sldId="258"/>
            <ac:spMk id="289" creationId="{884EC2D0-02D5-48F0-88C1-78590515E84C}"/>
          </ac:spMkLst>
        </pc:spChg>
        <pc:spChg chg="mod">
          <ac:chgData name="Jean-Philippe Roman" userId="73a43a2330ba1a8f" providerId="LiveId" clId="{063CFBAB-D764-476C-A708-5177A1F2F0CA}" dt="2021-02-11T15:52:02.072" v="4877" actId="1035"/>
          <ac:spMkLst>
            <pc:docMk/>
            <pc:sldMk cId="482343309" sldId="258"/>
            <ac:spMk id="290" creationId="{877D3D95-AB2E-4046-9B81-E0780D226839}"/>
          </ac:spMkLst>
        </pc:spChg>
        <pc:grpChg chg="mod">
          <ac:chgData name="Jean-Philippe Roman" userId="73a43a2330ba1a8f" providerId="LiveId" clId="{063CFBAB-D764-476C-A708-5177A1F2F0CA}" dt="2021-02-11T15:52:02.072" v="4877" actId="1035"/>
          <ac:grpSpMkLst>
            <pc:docMk/>
            <pc:sldMk cId="482343309" sldId="258"/>
            <ac:grpSpMk id="17" creationId="{C51FFC87-C94D-4EEC-AB5B-B469264D43DC}"/>
          </ac:grpSpMkLst>
        </pc:grpChg>
        <pc:grpChg chg="mod">
          <ac:chgData name="Jean-Philippe Roman" userId="73a43a2330ba1a8f" providerId="LiveId" clId="{063CFBAB-D764-476C-A708-5177A1F2F0CA}" dt="2021-02-11T15:52:02.072" v="4877" actId="1035"/>
          <ac:grpSpMkLst>
            <pc:docMk/>
            <pc:sldMk cId="482343309" sldId="258"/>
            <ac:grpSpMk id="28" creationId="{94B2D08A-078D-4717-870C-253E0BFE28D7}"/>
          </ac:grpSpMkLst>
        </pc:grpChg>
        <pc:grpChg chg="mod">
          <ac:chgData name="Jean-Philippe Roman" userId="73a43a2330ba1a8f" providerId="LiveId" clId="{063CFBAB-D764-476C-A708-5177A1F2F0CA}" dt="2021-02-11T15:52:02.072" v="4877" actId="1035"/>
          <ac:grpSpMkLst>
            <pc:docMk/>
            <pc:sldMk cId="482343309" sldId="258"/>
            <ac:grpSpMk id="51" creationId="{2714F361-CED9-4F5F-B812-1CC5ABD63030}"/>
          </ac:grpSpMkLst>
        </pc:grpChg>
        <pc:grpChg chg="mod">
          <ac:chgData name="Jean-Philippe Roman" userId="73a43a2330ba1a8f" providerId="LiveId" clId="{063CFBAB-D764-476C-A708-5177A1F2F0CA}" dt="2021-02-11T15:52:02.072" v="4877" actId="1035"/>
          <ac:grpSpMkLst>
            <pc:docMk/>
            <pc:sldMk cId="482343309" sldId="258"/>
            <ac:grpSpMk id="75" creationId="{B7F53C5C-0534-46E9-AAAF-41022E31F905}"/>
          </ac:grpSpMkLst>
        </pc:grpChg>
        <pc:grpChg chg="mod">
          <ac:chgData name="Jean-Philippe Roman" userId="73a43a2330ba1a8f" providerId="LiveId" clId="{063CFBAB-D764-476C-A708-5177A1F2F0CA}" dt="2021-02-11T15:52:02.072" v="4877" actId="1035"/>
          <ac:grpSpMkLst>
            <pc:docMk/>
            <pc:sldMk cId="482343309" sldId="258"/>
            <ac:grpSpMk id="94" creationId="{FBC37DA7-C5D3-4418-BAEA-A4AE1DAB1F9E}"/>
          </ac:grpSpMkLst>
        </pc:grpChg>
        <pc:grpChg chg="mod">
          <ac:chgData name="Jean-Philippe Roman" userId="73a43a2330ba1a8f" providerId="LiveId" clId="{063CFBAB-D764-476C-A708-5177A1F2F0CA}" dt="2021-02-11T15:52:02.072" v="4877" actId="1035"/>
          <ac:grpSpMkLst>
            <pc:docMk/>
            <pc:sldMk cId="482343309" sldId="258"/>
            <ac:grpSpMk id="106" creationId="{6A897D65-37A8-4490-9B16-621F72198430}"/>
          </ac:grpSpMkLst>
        </pc:grpChg>
        <pc:grpChg chg="add del mod ord">
          <ac:chgData name="Jean-Philippe Roman" userId="73a43a2330ba1a8f" providerId="LiveId" clId="{063CFBAB-D764-476C-A708-5177A1F2F0CA}" dt="2021-02-11T15:53:24.593" v="4885" actId="478"/>
          <ac:grpSpMkLst>
            <pc:docMk/>
            <pc:sldMk cId="482343309" sldId="258"/>
            <ac:grpSpMk id="120" creationId="{E9A636C8-A5AF-4D52-8543-FE78DB57B303}"/>
          </ac:grpSpMkLst>
        </pc:grpChg>
        <pc:grpChg chg="mod">
          <ac:chgData name="Jean-Philippe Roman" userId="73a43a2330ba1a8f" providerId="LiveId" clId="{063CFBAB-D764-476C-A708-5177A1F2F0CA}" dt="2021-02-11T15:50:02.424" v="4846"/>
          <ac:grpSpMkLst>
            <pc:docMk/>
            <pc:sldMk cId="482343309" sldId="258"/>
            <ac:grpSpMk id="123" creationId="{6C84E95B-6F83-42CE-AF73-6BA907FFA61C}"/>
          </ac:grpSpMkLst>
        </pc:grpChg>
        <pc:grpChg chg="mod">
          <ac:chgData name="Jean-Philippe Roman" userId="73a43a2330ba1a8f" providerId="LiveId" clId="{063CFBAB-D764-476C-A708-5177A1F2F0CA}" dt="2021-02-11T15:50:02.424" v="4846"/>
          <ac:grpSpMkLst>
            <pc:docMk/>
            <pc:sldMk cId="482343309" sldId="258"/>
            <ac:grpSpMk id="124" creationId="{DB69A305-9AC7-4634-BE10-D5D88767EC00}"/>
          </ac:grpSpMkLst>
        </pc:grpChg>
        <pc:grpChg chg="add mod ord">
          <ac:chgData name="Jean-Philippe Roman" userId="73a43a2330ba1a8f" providerId="LiveId" clId="{063CFBAB-D764-476C-A708-5177A1F2F0CA}" dt="2021-02-11T15:53:27.144" v="4886" actId="166"/>
          <ac:grpSpMkLst>
            <pc:docMk/>
            <pc:sldMk cId="482343309" sldId="258"/>
            <ac:grpSpMk id="132" creationId="{76AE6595-FBC0-4D70-833A-0681953629B1}"/>
          </ac:grpSpMkLst>
        </pc:grpChg>
        <pc:grpChg chg="mod">
          <ac:chgData name="Jean-Philippe Roman" userId="73a43a2330ba1a8f" providerId="LiveId" clId="{063CFBAB-D764-476C-A708-5177A1F2F0CA}" dt="2021-02-11T15:53:13.666" v="4882"/>
          <ac:grpSpMkLst>
            <pc:docMk/>
            <pc:sldMk cId="482343309" sldId="258"/>
            <ac:grpSpMk id="135" creationId="{B099210B-1DC2-446D-B5C8-D1A327DF8DC7}"/>
          </ac:grpSpMkLst>
        </pc:grpChg>
        <pc:grpChg chg="mod">
          <ac:chgData name="Jean-Philippe Roman" userId="73a43a2330ba1a8f" providerId="LiveId" clId="{063CFBAB-D764-476C-A708-5177A1F2F0CA}" dt="2021-02-11T15:53:13.666" v="4882"/>
          <ac:grpSpMkLst>
            <pc:docMk/>
            <pc:sldMk cId="482343309" sldId="258"/>
            <ac:grpSpMk id="139" creationId="{9F0C3E1E-9E77-45FF-888A-FFC6B370DB58}"/>
          </ac:grpSpMkLst>
        </pc:grpChg>
        <pc:grpChg chg="mod">
          <ac:chgData name="Jean-Philippe Roman" userId="73a43a2330ba1a8f" providerId="LiveId" clId="{063CFBAB-D764-476C-A708-5177A1F2F0CA}" dt="2021-02-11T15:53:13.666" v="4882"/>
          <ac:grpSpMkLst>
            <pc:docMk/>
            <pc:sldMk cId="482343309" sldId="258"/>
            <ac:grpSpMk id="142" creationId="{BE371E31-4BE6-4670-B293-D1E5EA112517}"/>
          </ac:grpSpMkLst>
        </pc:grpChg>
        <pc:grpChg chg="mod">
          <ac:chgData name="Jean-Philippe Roman" userId="73a43a2330ba1a8f" providerId="LiveId" clId="{063CFBAB-D764-476C-A708-5177A1F2F0CA}" dt="2021-02-11T15:53:13.666" v="4882"/>
          <ac:grpSpMkLst>
            <pc:docMk/>
            <pc:sldMk cId="482343309" sldId="258"/>
            <ac:grpSpMk id="143" creationId="{63736282-CFDE-41A9-8E85-05F6EA5B364B}"/>
          </ac:grpSpMkLst>
        </pc:grpChg>
        <pc:grpChg chg="mod">
          <ac:chgData name="Jean-Philippe Roman" userId="73a43a2330ba1a8f" providerId="LiveId" clId="{063CFBAB-D764-476C-A708-5177A1F2F0CA}" dt="2021-02-11T15:53:13.666" v="4882"/>
          <ac:grpSpMkLst>
            <pc:docMk/>
            <pc:sldMk cId="482343309" sldId="258"/>
            <ac:grpSpMk id="144" creationId="{1B4F52F1-8AA5-4FE0-B703-CF21B9F89D5D}"/>
          </ac:grpSpMkLst>
        </pc:grpChg>
        <pc:grpChg chg="mod">
          <ac:chgData name="Jean-Philippe Roman" userId="73a43a2330ba1a8f" providerId="LiveId" clId="{063CFBAB-D764-476C-A708-5177A1F2F0CA}" dt="2021-02-11T15:53:13.666" v="4882"/>
          <ac:grpSpMkLst>
            <pc:docMk/>
            <pc:sldMk cId="482343309" sldId="258"/>
            <ac:grpSpMk id="145" creationId="{5D375C7D-2F7A-4366-AB8B-00248ACC263C}"/>
          </ac:grpSpMkLst>
        </pc:grpChg>
        <pc:grpChg chg="mod">
          <ac:chgData name="Jean-Philippe Roman" userId="73a43a2330ba1a8f" providerId="LiveId" clId="{063CFBAB-D764-476C-A708-5177A1F2F0CA}" dt="2021-02-11T15:52:02.072" v="4877" actId="1035"/>
          <ac:grpSpMkLst>
            <pc:docMk/>
            <pc:sldMk cId="482343309" sldId="258"/>
            <ac:grpSpMk id="191" creationId="{5667337D-8946-4B0E-A99B-B4F8BB9D3A38}"/>
          </ac:grpSpMkLst>
        </pc:grpChg>
        <pc:grpChg chg="mod ord">
          <ac:chgData name="Jean-Philippe Roman" userId="73a43a2330ba1a8f" providerId="LiveId" clId="{063CFBAB-D764-476C-A708-5177A1F2F0CA}" dt="2021-02-11T15:53:33.685" v="4887" actId="166"/>
          <ac:grpSpMkLst>
            <pc:docMk/>
            <pc:sldMk cId="482343309" sldId="258"/>
            <ac:grpSpMk id="277" creationId="{2CE4117E-7C9C-439C-831A-A4E612CAE29E}"/>
          </ac:grpSpMkLst>
        </pc:grpChg>
        <pc:picChg chg="mod">
          <ac:chgData name="Jean-Philippe Roman" userId="73a43a2330ba1a8f" providerId="LiveId" clId="{063CFBAB-D764-476C-A708-5177A1F2F0CA}" dt="2021-02-11T15:52:02.072" v="4877" actId="1035"/>
          <ac:picMkLst>
            <pc:docMk/>
            <pc:sldMk cId="482343309" sldId="258"/>
            <ac:picMk id="105" creationId="{D1BCF333-93D4-436F-8F4A-6E42CACDB37E}"/>
          </ac:picMkLst>
        </pc:picChg>
        <pc:picChg chg="mod">
          <ac:chgData name="Jean-Philippe Roman" userId="73a43a2330ba1a8f" providerId="LiveId" clId="{063CFBAB-D764-476C-A708-5177A1F2F0CA}" dt="2021-02-11T15:50:02.424" v="4846"/>
          <ac:picMkLst>
            <pc:docMk/>
            <pc:sldMk cId="482343309" sldId="258"/>
            <ac:picMk id="125" creationId="{63B613EF-AFC7-4B20-B5FE-09CF97145CD9}"/>
          </ac:picMkLst>
        </pc:picChg>
        <pc:picChg chg="mod">
          <ac:chgData name="Jean-Philippe Roman" userId="73a43a2330ba1a8f" providerId="LiveId" clId="{063CFBAB-D764-476C-A708-5177A1F2F0CA}" dt="2021-02-11T15:53:13.666" v="4882"/>
          <ac:picMkLst>
            <pc:docMk/>
            <pc:sldMk cId="482343309" sldId="258"/>
            <ac:picMk id="141" creationId="{E5F53A22-F780-4961-B5D7-FA1795BB62BB}"/>
          </ac:picMkLst>
        </pc:picChg>
        <pc:cxnChg chg="add mod">
          <ac:chgData name="Jean-Philippe Roman" userId="73a43a2330ba1a8f" providerId="LiveId" clId="{063CFBAB-D764-476C-A708-5177A1F2F0CA}" dt="2021-02-11T15:52:02.072" v="4877" actId="1035"/>
          <ac:cxnSpMkLst>
            <pc:docMk/>
            <pc:sldMk cId="482343309" sldId="258"/>
            <ac:cxnSpMk id="119" creationId="{C041BBFD-F25F-410F-9006-7C72616F0938}"/>
          </ac:cxnSpMkLst>
        </pc:cxnChg>
        <pc:cxnChg chg="mod">
          <ac:chgData name="Jean-Philippe Roman" userId="73a43a2330ba1a8f" providerId="LiveId" clId="{063CFBAB-D764-476C-A708-5177A1F2F0CA}" dt="2021-02-11T15:52:02.072" v="4877" actId="1035"/>
          <ac:cxnSpMkLst>
            <pc:docMk/>
            <pc:sldMk cId="482343309" sldId="258"/>
            <ac:cxnSpMk id="264" creationId="{AFC348FB-4810-4B71-A0ED-D41868320A79}"/>
          </ac:cxnSpMkLst>
        </pc:cxnChg>
        <pc:cxnChg chg="mod">
          <ac:chgData name="Jean-Philippe Roman" userId="73a43a2330ba1a8f" providerId="LiveId" clId="{063CFBAB-D764-476C-A708-5177A1F2F0CA}" dt="2021-02-11T15:52:02.072" v="4877" actId="1035"/>
          <ac:cxnSpMkLst>
            <pc:docMk/>
            <pc:sldMk cId="482343309" sldId="258"/>
            <ac:cxnSpMk id="265" creationId="{082D93CC-0591-4950-AC2F-D1DAF24DFAF3}"/>
          </ac:cxnSpMkLst>
        </pc:cxnChg>
        <pc:cxnChg chg="mod">
          <ac:chgData name="Jean-Philippe Roman" userId="73a43a2330ba1a8f" providerId="LiveId" clId="{063CFBAB-D764-476C-A708-5177A1F2F0CA}" dt="2021-02-11T15:52:02.072" v="4877" actId="1035"/>
          <ac:cxnSpMkLst>
            <pc:docMk/>
            <pc:sldMk cId="482343309" sldId="258"/>
            <ac:cxnSpMk id="268" creationId="{3131D7F0-E66D-4E43-9BF0-ED6DC2845BA5}"/>
          </ac:cxnSpMkLst>
        </pc:cxnChg>
        <pc:cxnChg chg="mod">
          <ac:chgData name="Jean-Philippe Roman" userId="73a43a2330ba1a8f" providerId="LiveId" clId="{063CFBAB-D764-476C-A708-5177A1F2F0CA}" dt="2021-02-11T15:52:02.072" v="4877" actId="1035"/>
          <ac:cxnSpMkLst>
            <pc:docMk/>
            <pc:sldMk cId="482343309" sldId="258"/>
            <ac:cxnSpMk id="269" creationId="{30497798-B184-473C-9B8A-E204EF9B7590}"/>
          </ac:cxnSpMkLst>
        </pc:cxnChg>
        <pc:cxnChg chg="mod">
          <ac:chgData name="Jean-Philippe Roman" userId="73a43a2330ba1a8f" providerId="LiveId" clId="{063CFBAB-D764-476C-A708-5177A1F2F0CA}" dt="2021-02-11T15:52:02.072" v="4877" actId="1035"/>
          <ac:cxnSpMkLst>
            <pc:docMk/>
            <pc:sldMk cId="482343309" sldId="258"/>
            <ac:cxnSpMk id="270" creationId="{57CC9095-901D-4792-9F0F-1A9A41C60F3D}"/>
          </ac:cxnSpMkLst>
        </pc:cxnChg>
        <pc:cxnChg chg="mod">
          <ac:chgData name="Jean-Philippe Roman" userId="73a43a2330ba1a8f" providerId="LiveId" clId="{063CFBAB-D764-476C-A708-5177A1F2F0CA}" dt="2021-02-11T15:52:02.072" v="4877" actId="1035"/>
          <ac:cxnSpMkLst>
            <pc:docMk/>
            <pc:sldMk cId="482343309" sldId="258"/>
            <ac:cxnSpMk id="271" creationId="{9FA61317-CED6-4D90-9090-ADE9C66FC9BB}"/>
          </ac:cxnSpMkLst>
        </pc:cxnChg>
        <pc:cxnChg chg="mod">
          <ac:chgData name="Jean-Philippe Roman" userId="73a43a2330ba1a8f" providerId="LiveId" clId="{063CFBAB-D764-476C-A708-5177A1F2F0CA}" dt="2021-02-11T15:52:02.072" v="4877" actId="1035"/>
          <ac:cxnSpMkLst>
            <pc:docMk/>
            <pc:sldMk cId="482343309" sldId="258"/>
            <ac:cxnSpMk id="274" creationId="{5B815890-B5B1-4291-864B-D7D60319BD89}"/>
          </ac:cxnSpMkLst>
        </pc:cxnChg>
        <pc:cxnChg chg="mod">
          <ac:chgData name="Jean-Philippe Roman" userId="73a43a2330ba1a8f" providerId="LiveId" clId="{063CFBAB-D764-476C-A708-5177A1F2F0CA}" dt="2021-02-11T15:52:02.072" v="4877" actId="1035"/>
          <ac:cxnSpMkLst>
            <pc:docMk/>
            <pc:sldMk cId="482343309" sldId="258"/>
            <ac:cxnSpMk id="275" creationId="{105D2597-CF8D-4EAF-AF9B-E6393E3F29E2}"/>
          </ac:cxnSpMkLst>
        </pc:cxnChg>
      </pc:sldChg>
      <pc:sldChg chg="addSp delSp modSp mod">
        <pc:chgData name="Jean-Philippe Roman" userId="73a43a2330ba1a8f" providerId="LiveId" clId="{063CFBAB-D764-476C-A708-5177A1F2F0CA}" dt="2021-02-11T15:56:32.838" v="4902"/>
        <pc:sldMkLst>
          <pc:docMk/>
          <pc:sldMk cId="2416103843" sldId="259"/>
        </pc:sldMkLst>
        <pc:spChg chg="del mod">
          <ac:chgData name="Jean-Philippe Roman" userId="73a43a2330ba1a8f" providerId="LiveId" clId="{063CFBAB-D764-476C-A708-5177A1F2F0CA}" dt="2021-02-11T15:56:29.023" v="4900" actId="478"/>
          <ac:spMkLst>
            <pc:docMk/>
            <pc:sldMk cId="2416103843" sldId="259"/>
            <ac:spMk id="2" creationId="{1A107F38-5EC3-41DD-94FE-0A641DE52910}"/>
          </ac:spMkLst>
        </pc:spChg>
        <pc:spChg chg="add del mod">
          <ac:chgData name="Jean-Philippe Roman" userId="73a43a2330ba1a8f" providerId="LiveId" clId="{063CFBAB-D764-476C-A708-5177A1F2F0CA}" dt="2021-02-11T15:56:31.748" v="4901" actId="478"/>
          <ac:spMkLst>
            <pc:docMk/>
            <pc:sldMk cId="2416103843" sldId="259"/>
            <ac:spMk id="4" creationId="{6284563D-07A4-4F3C-A5EB-5A9AA722EC58}"/>
          </ac:spMkLst>
        </pc:spChg>
        <pc:spChg chg="add mod">
          <ac:chgData name="Jean-Philippe Roman" userId="73a43a2330ba1a8f" providerId="LiveId" clId="{063CFBAB-D764-476C-A708-5177A1F2F0CA}" dt="2021-02-11T15:56:32.838" v="4902"/>
          <ac:spMkLst>
            <pc:docMk/>
            <pc:sldMk cId="2416103843" sldId="259"/>
            <ac:spMk id="17" creationId="{76E92844-17F2-4E29-AC22-C210DEB1785A}"/>
          </ac:spMkLst>
        </pc:spChg>
      </pc:sldChg>
      <pc:sldChg chg="addSp delSp modSp mod">
        <pc:chgData name="Jean-Philippe Roman" userId="73a43a2330ba1a8f" providerId="LiveId" clId="{063CFBAB-D764-476C-A708-5177A1F2F0CA}" dt="2021-02-11T15:56:25.075" v="4898"/>
        <pc:sldMkLst>
          <pc:docMk/>
          <pc:sldMk cId="1838378573" sldId="261"/>
        </pc:sldMkLst>
        <pc:spChg chg="del">
          <ac:chgData name="Jean-Philippe Roman" userId="73a43a2330ba1a8f" providerId="LiveId" clId="{063CFBAB-D764-476C-A708-5177A1F2F0CA}" dt="2021-02-11T15:56:22.384" v="4896" actId="478"/>
          <ac:spMkLst>
            <pc:docMk/>
            <pc:sldMk cId="1838378573" sldId="261"/>
            <ac:spMk id="2" creationId="{1A107F38-5EC3-41DD-94FE-0A641DE52910}"/>
          </ac:spMkLst>
        </pc:spChg>
        <pc:spChg chg="add del mod">
          <ac:chgData name="Jean-Philippe Roman" userId="73a43a2330ba1a8f" providerId="LiveId" clId="{063CFBAB-D764-476C-A708-5177A1F2F0CA}" dt="2021-02-11T15:56:24.650" v="4897" actId="478"/>
          <ac:spMkLst>
            <pc:docMk/>
            <pc:sldMk cId="1838378573" sldId="261"/>
            <ac:spMk id="4" creationId="{45C10235-C664-4B2A-9232-5946E4FCEEB5}"/>
          </ac:spMkLst>
        </pc:spChg>
        <pc:spChg chg="add mod">
          <ac:chgData name="Jean-Philippe Roman" userId="73a43a2330ba1a8f" providerId="LiveId" clId="{063CFBAB-D764-476C-A708-5177A1F2F0CA}" dt="2021-02-11T15:56:25.075" v="4898"/>
          <ac:spMkLst>
            <pc:docMk/>
            <pc:sldMk cId="1838378573" sldId="261"/>
            <ac:spMk id="15" creationId="{F8D65E80-2D5E-4B87-9CEB-CADC30E6074F}"/>
          </ac:spMkLst>
        </pc:spChg>
      </pc:sldChg>
      <pc:sldChg chg="addSp delSp modSp mod">
        <pc:chgData name="Jean-Philippe Roman" userId="73a43a2330ba1a8f" providerId="LiveId" clId="{063CFBAB-D764-476C-A708-5177A1F2F0CA}" dt="2021-02-11T15:56:19.323" v="4895" actId="478"/>
        <pc:sldMkLst>
          <pc:docMk/>
          <pc:sldMk cId="684253883" sldId="262"/>
        </pc:sldMkLst>
        <pc:spChg chg="del">
          <ac:chgData name="Jean-Philippe Roman" userId="73a43a2330ba1a8f" providerId="LiveId" clId="{063CFBAB-D764-476C-A708-5177A1F2F0CA}" dt="2021-02-11T15:56:15.053" v="4893" actId="478"/>
          <ac:spMkLst>
            <pc:docMk/>
            <pc:sldMk cId="684253883" sldId="262"/>
            <ac:spMk id="2" creationId="{1A107F38-5EC3-41DD-94FE-0A641DE52910}"/>
          </ac:spMkLst>
        </pc:spChg>
        <pc:spChg chg="add del mod">
          <ac:chgData name="Jean-Philippe Roman" userId="73a43a2330ba1a8f" providerId="LiveId" clId="{063CFBAB-D764-476C-A708-5177A1F2F0CA}" dt="2021-02-11T15:56:19.323" v="4895" actId="478"/>
          <ac:spMkLst>
            <pc:docMk/>
            <pc:sldMk cId="684253883" sldId="262"/>
            <ac:spMk id="4" creationId="{B24F004F-0646-46F1-BCE9-0AEDFF7C4407}"/>
          </ac:spMkLst>
        </pc:spChg>
        <pc:spChg chg="add mod">
          <ac:chgData name="Jean-Philippe Roman" userId="73a43a2330ba1a8f" providerId="LiveId" clId="{063CFBAB-D764-476C-A708-5177A1F2F0CA}" dt="2021-02-11T15:56:15.446" v="4894"/>
          <ac:spMkLst>
            <pc:docMk/>
            <pc:sldMk cId="684253883" sldId="262"/>
            <ac:spMk id="17" creationId="{F4AF6C85-864B-452F-B57F-3A75573F2EA6}"/>
          </ac:spMkLst>
        </pc:spChg>
      </pc:sldChg>
      <pc:sldChg chg="modSp mod">
        <pc:chgData name="Jean-Philippe Roman" userId="73a43a2330ba1a8f" providerId="LiveId" clId="{063CFBAB-D764-476C-A708-5177A1F2F0CA}" dt="2021-02-11T15:55:59.998" v="4892" actId="1076"/>
        <pc:sldMkLst>
          <pc:docMk/>
          <pc:sldMk cId="3232032076" sldId="263"/>
        </pc:sldMkLst>
        <pc:spChg chg="mod">
          <ac:chgData name="Jean-Philippe Roman" userId="73a43a2330ba1a8f" providerId="LiveId" clId="{063CFBAB-D764-476C-A708-5177A1F2F0CA}" dt="2021-02-11T15:55:59.998" v="4892" actId="1076"/>
          <ac:spMkLst>
            <pc:docMk/>
            <pc:sldMk cId="3232032076" sldId="263"/>
            <ac:spMk id="2" creationId="{1A107F38-5EC3-41DD-94FE-0A641DE52910}"/>
          </ac:spMkLst>
        </pc:spChg>
      </pc:sldChg>
      <pc:sldChg chg="modSp mod">
        <pc:chgData name="Jean-Philippe Roman" userId="73a43a2330ba1a8f" providerId="LiveId" clId="{063CFBAB-D764-476C-A708-5177A1F2F0CA}" dt="2021-02-11T19:10:27.216" v="5412" actId="1036"/>
        <pc:sldMkLst>
          <pc:docMk/>
          <pc:sldMk cId="3310576858" sldId="265"/>
        </pc:sldMkLst>
        <pc:spChg chg="mod">
          <ac:chgData name="Jean-Philippe Roman" userId="73a43a2330ba1a8f" providerId="LiveId" clId="{063CFBAB-D764-476C-A708-5177A1F2F0CA}" dt="2021-02-11T19:10:27.216" v="5412" actId="1036"/>
          <ac:spMkLst>
            <pc:docMk/>
            <pc:sldMk cId="3310576858" sldId="265"/>
            <ac:spMk id="2" creationId="{2B421336-B722-41E1-BA59-C04CB2632034}"/>
          </ac:spMkLst>
        </pc:spChg>
      </pc:sldChg>
      <pc:sldChg chg="addSp delSp modSp mod modTransition addAnim delAnim modAnim">
        <pc:chgData name="Jean-Philippe Roman" userId="73a43a2330ba1a8f" providerId="LiveId" clId="{063CFBAB-D764-476C-A708-5177A1F2F0CA}" dt="2021-02-10T21:17:04.486" v="4008" actId="1076"/>
        <pc:sldMkLst>
          <pc:docMk/>
          <pc:sldMk cId="1563743802" sldId="266"/>
        </pc:sldMkLst>
        <pc:spChg chg="mod ord">
          <ac:chgData name="Jean-Philippe Roman" userId="73a43a2330ba1a8f" providerId="LiveId" clId="{063CFBAB-D764-476C-A708-5177A1F2F0CA}" dt="2021-02-10T19:11:53.122" v="3769" actId="167"/>
          <ac:spMkLst>
            <pc:docMk/>
            <pc:sldMk cId="1563743802" sldId="266"/>
            <ac:spMk id="2" creationId="{9E370DB5-1320-4811-9329-533D02B8352B}"/>
          </ac:spMkLst>
        </pc:spChg>
        <pc:spChg chg="mod ord">
          <ac:chgData name="Jean-Philippe Roman" userId="73a43a2330ba1a8f" providerId="LiveId" clId="{063CFBAB-D764-476C-A708-5177A1F2F0CA}" dt="2021-02-10T19:12:21.979" v="3774" actId="167"/>
          <ac:spMkLst>
            <pc:docMk/>
            <pc:sldMk cId="1563743802" sldId="266"/>
            <ac:spMk id="12" creationId="{4075BA40-1CCD-4947-9BCD-2F450F600697}"/>
          </ac:spMkLst>
        </pc:spChg>
        <pc:grpChg chg="add mod ord">
          <ac:chgData name="Jean-Philippe Roman" userId="73a43a2330ba1a8f" providerId="LiveId" clId="{063CFBAB-D764-476C-A708-5177A1F2F0CA}" dt="2021-02-10T21:17:04.486" v="4008" actId="1076"/>
          <ac:grpSpMkLst>
            <pc:docMk/>
            <pc:sldMk cId="1563743802" sldId="266"/>
            <ac:grpSpMk id="3" creationId="{FC69BBB8-9CF5-4EC9-9751-5C37D05EEA2A}"/>
          </ac:grpSpMkLst>
        </pc:grpChg>
        <pc:grpChg chg="mod ord">
          <ac:chgData name="Jean-Philippe Roman" userId="73a43a2330ba1a8f" providerId="LiveId" clId="{063CFBAB-D764-476C-A708-5177A1F2F0CA}" dt="2021-02-10T19:11:53.122" v="3769" actId="167"/>
          <ac:grpSpMkLst>
            <pc:docMk/>
            <pc:sldMk cId="1563743802" sldId="266"/>
            <ac:grpSpMk id="11" creationId="{C997DD3A-D226-4801-A09A-A6C05B954B23}"/>
          </ac:grpSpMkLst>
        </pc:grpChg>
        <pc:grpChg chg="del mod ord">
          <ac:chgData name="Jean-Philippe Roman" userId="73a43a2330ba1a8f" providerId="LiveId" clId="{063CFBAB-D764-476C-A708-5177A1F2F0CA}" dt="2021-02-10T19:04:24.760" v="3728" actId="478"/>
          <ac:grpSpMkLst>
            <pc:docMk/>
            <pc:sldMk cId="1563743802" sldId="266"/>
            <ac:grpSpMk id="13" creationId="{172F292E-63CB-4F5E-BBAF-EE441927E060}"/>
          </ac:grpSpMkLst>
        </pc:grpChg>
        <pc:grpChg chg="del ord">
          <ac:chgData name="Jean-Philippe Roman" userId="73a43a2330ba1a8f" providerId="LiveId" clId="{063CFBAB-D764-476C-A708-5177A1F2F0CA}" dt="2021-02-10T19:03:23.383" v="3720" actId="478"/>
          <ac:grpSpMkLst>
            <pc:docMk/>
            <pc:sldMk cId="1563743802" sldId="266"/>
            <ac:grpSpMk id="16" creationId="{820300EB-2B55-44DC-8074-8D29068BF23B}"/>
          </ac:grpSpMkLst>
        </pc:grpChg>
        <pc:grpChg chg="add mod ord">
          <ac:chgData name="Jean-Philippe Roman" userId="73a43a2330ba1a8f" providerId="LiveId" clId="{063CFBAB-D764-476C-A708-5177A1F2F0CA}" dt="2021-02-10T19:12:13.517" v="3772" actId="167"/>
          <ac:grpSpMkLst>
            <pc:docMk/>
            <pc:sldMk cId="1563743802" sldId="266"/>
            <ac:grpSpMk id="23" creationId="{DBFD3AC5-17C5-4FDC-97CE-CA3C74FFA47B}"/>
          </ac:grpSpMkLst>
        </pc:grpChg>
        <pc:picChg chg="del ord">
          <ac:chgData name="Jean-Philippe Roman" userId="73a43a2330ba1a8f" providerId="LiveId" clId="{063CFBAB-D764-476C-A708-5177A1F2F0CA}" dt="2021-02-10T19:01:38.226" v="3707" actId="478"/>
          <ac:picMkLst>
            <pc:docMk/>
            <pc:sldMk cId="1563743802" sldId="266"/>
            <ac:picMk id="4" creationId="{57244827-4EE2-4ACC-943A-B56573A22C87}"/>
          </ac:picMkLst>
        </pc:picChg>
        <pc:picChg chg="mod ord">
          <ac:chgData name="Jean-Philippe Roman" userId="73a43a2330ba1a8f" providerId="LiveId" clId="{063CFBAB-D764-476C-A708-5177A1F2F0CA}" dt="2021-02-10T19:12:56.740" v="3776" actId="1076"/>
          <ac:picMkLst>
            <pc:docMk/>
            <pc:sldMk cId="1563743802" sldId="266"/>
            <ac:picMk id="10" creationId="{7DCF6269-A671-4EBC-A4FE-345F9EE75D6A}"/>
          </ac:picMkLst>
        </pc:picChg>
        <pc:picChg chg="add mod ord">
          <ac:chgData name="Jean-Philippe Roman" userId="73a43a2330ba1a8f" providerId="LiveId" clId="{063CFBAB-D764-476C-A708-5177A1F2F0CA}" dt="2021-02-10T19:14:34.482" v="3779" actId="1076"/>
          <ac:picMkLst>
            <pc:docMk/>
            <pc:sldMk cId="1563743802" sldId="266"/>
            <ac:picMk id="19" creationId="{D9E99917-5C1F-4C40-9C99-4E0798F2CED8}"/>
          </ac:picMkLst>
        </pc:picChg>
        <pc:picChg chg="add del mod">
          <ac:chgData name="Jean-Philippe Roman" userId="73a43a2330ba1a8f" providerId="LiveId" clId="{063CFBAB-D764-476C-A708-5177A1F2F0CA}" dt="2021-02-10T18:44:51.571" v="3492" actId="478"/>
          <ac:picMkLst>
            <pc:docMk/>
            <pc:sldMk cId="1563743802" sldId="266"/>
            <ac:picMk id="20" creationId="{E9B71879-9D7F-4F95-93FA-A40AD8364715}"/>
          </ac:picMkLst>
        </pc:picChg>
        <pc:picChg chg="add del mod modCrop">
          <ac:chgData name="Jean-Philippe Roman" userId="73a43a2330ba1a8f" providerId="LiveId" clId="{063CFBAB-D764-476C-A708-5177A1F2F0CA}" dt="2021-02-10T18:58:32.214" v="3681" actId="164"/>
          <ac:picMkLst>
            <pc:docMk/>
            <pc:sldMk cId="1563743802" sldId="266"/>
            <ac:picMk id="21" creationId="{0BFB8B27-1188-473B-89B3-134270096369}"/>
          </ac:picMkLst>
        </pc:picChg>
        <pc:picChg chg="add mod modCrop">
          <ac:chgData name="Jean-Philippe Roman" userId="73a43a2330ba1a8f" providerId="LiveId" clId="{063CFBAB-D764-476C-A708-5177A1F2F0CA}" dt="2021-02-10T19:08:10.881" v="3751" actId="1076"/>
          <ac:picMkLst>
            <pc:docMk/>
            <pc:sldMk cId="1563743802" sldId="266"/>
            <ac:picMk id="22" creationId="{B78A749C-6593-4FD2-92F7-23E2DC5E6B27}"/>
          </ac:picMkLst>
        </pc:picChg>
        <pc:picChg chg="mod">
          <ac:chgData name="Jean-Philippe Roman" userId="73a43a2330ba1a8f" providerId="LiveId" clId="{063CFBAB-D764-476C-A708-5177A1F2F0CA}" dt="2021-02-10T19:00:17.293" v="3697" actId="29295"/>
          <ac:picMkLst>
            <pc:docMk/>
            <pc:sldMk cId="1563743802" sldId="266"/>
            <ac:picMk id="24" creationId="{5FB8BFCB-CD83-427E-8D00-2D53FF6F5118}"/>
          </ac:picMkLst>
        </pc:picChg>
        <pc:picChg chg="mod">
          <ac:chgData name="Jean-Philippe Roman" userId="73a43a2330ba1a8f" providerId="LiveId" clId="{063CFBAB-D764-476C-A708-5177A1F2F0CA}" dt="2021-02-10T19:09:09.875" v="3755" actId="1076"/>
          <ac:picMkLst>
            <pc:docMk/>
            <pc:sldMk cId="1563743802" sldId="266"/>
            <ac:picMk id="25" creationId="{F87F4CE0-006A-4FFB-A835-23B67CB3F42D}"/>
          </ac:picMkLst>
        </pc:picChg>
      </pc:sldChg>
      <pc:sldChg chg="modTransition">
        <pc:chgData name="Jean-Philippe Roman" userId="73a43a2330ba1a8f" providerId="LiveId" clId="{063CFBAB-D764-476C-A708-5177A1F2F0CA}" dt="2021-02-11T19:01:37.217" v="5371"/>
        <pc:sldMkLst>
          <pc:docMk/>
          <pc:sldMk cId="3661822974" sldId="268"/>
        </pc:sldMkLst>
      </pc:sldChg>
      <pc:sldChg chg="mod modShow">
        <pc:chgData name="Jean-Philippe Roman" userId="73a43a2330ba1a8f" providerId="LiveId" clId="{063CFBAB-D764-476C-A708-5177A1F2F0CA}" dt="2021-02-11T19:13:52.825" v="5413" actId="729"/>
        <pc:sldMkLst>
          <pc:docMk/>
          <pc:sldMk cId="2883088606" sldId="273"/>
        </pc:sldMkLst>
      </pc:sldChg>
      <pc:sldChg chg="del mod modShow">
        <pc:chgData name="Jean-Philippe Roman" userId="73a43a2330ba1a8f" providerId="LiveId" clId="{063CFBAB-D764-476C-A708-5177A1F2F0CA}" dt="2021-02-09T14:51:53.371" v="127" actId="47"/>
        <pc:sldMkLst>
          <pc:docMk/>
          <pc:sldMk cId="3982119799" sldId="274"/>
        </pc:sldMkLst>
      </pc:sldChg>
      <pc:sldChg chg="addSp delSp modSp mod modTransition modAnim">
        <pc:chgData name="Jean-Philippe Roman" userId="73a43a2330ba1a8f" providerId="LiveId" clId="{063CFBAB-D764-476C-A708-5177A1F2F0CA}" dt="2021-02-09T14:56:08.689" v="145"/>
        <pc:sldMkLst>
          <pc:docMk/>
          <pc:sldMk cId="3292492367" sldId="275"/>
        </pc:sldMkLst>
        <pc:spChg chg="ord">
          <ac:chgData name="Jean-Philippe Roman" userId="73a43a2330ba1a8f" providerId="LiveId" clId="{063CFBAB-D764-476C-A708-5177A1F2F0CA}" dt="2021-02-09T14:48:49.547" v="121" actId="167"/>
          <ac:spMkLst>
            <pc:docMk/>
            <pc:sldMk cId="3292492367" sldId="275"/>
            <ac:spMk id="8" creationId="{858BD1CF-BD4B-4565-B1DE-0BF020ACF797}"/>
          </ac:spMkLst>
        </pc:spChg>
        <pc:spChg chg="del">
          <ac:chgData name="Jean-Philippe Roman" userId="73a43a2330ba1a8f" providerId="LiveId" clId="{063CFBAB-D764-476C-A708-5177A1F2F0CA}" dt="2021-02-09T14:48:41.673" v="120" actId="478"/>
          <ac:spMkLst>
            <pc:docMk/>
            <pc:sldMk cId="3292492367" sldId="275"/>
            <ac:spMk id="9" creationId="{0D7EB639-0E85-48BC-BB8C-B7315B20D309}"/>
          </ac:spMkLst>
        </pc:spChg>
        <pc:spChg chg="del">
          <ac:chgData name="Jean-Philippe Roman" userId="73a43a2330ba1a8f" providerId="LiveId" clId="{063CFBAB-D764-476C-A708-5177A1F2F0CA}" dt="2021-02-09T14:48:41.673" v="120" actId="478"/>
          <ac:spMkLst>
            <pc:docMk/>
            <pc:sldMk cId="3292492367" sldId="275"/>
            <ac:spMk id="10" creationId="{7E61477E-1869-4D62-862C-833DC772589A}"/>
          </ac:spMkLst>
        </pc:spChg>
        <pc:spChg chg="del">
          <ac:chgData name="Jean-Philippe Roman" userId="73a43a2330ba1a8f" providerId="LiveId" clId="{063CFBAB-D764-476C-A708-5177A1F2F0CA}" dt="2021-02-09T14:48:41.673" v="120" actId="478"/>
          <ac:spMkLst>
            <pc:docMk/>
            <pc:sldMk cId="3292492367" sldId="275"/>
            <ac:spMk id="11" creationId="{3DAFF906-3296-401F-A9BA-3625259FD0D8}"/>
          </ac:spMkLst>
        </pc:spChg>
        <pc:spChg chg="del">
          <ac:chgData name="Jean-Philippe Roman" userId="73a43a2330ba1a8f" providerId="LiveId" clId="{063CFBAB-D764-476C-A708-5177A1F2F0CA}" dt="2021-02-09T14:48:41.673" v="120" actId="478"/>
          <ac:spMkLst>
            <pc:docMk/>
            <pc:sldMk cId="3292492367" sldId="275"/>
            <ac:spMk id="13" creationId="{912DB216-73C8-49F7-8C8A-C06F90D44317}"/>
          </ac:spMkLst>
        </pc:spChg>
        <pc:picChg chg="add mod">
          <ac:chgData name="Jean-Philippe Roman" userId="73a43a2330ba1a8f" providerId="LiveId" clId="{063CFBAB-D764-476C-A708-5177A1F2F0CA}" dt="2021-02-09T14:48:22.571" v="117" actId="167"/>
          <ac:picMkLst>
            <pc:docMk/>
            <pc:sldMk cId="3292492367" sldId="275"/>
            <ac:picMk id="12" creationId="{3A72F50D-35F0-42A4-AEDD-CD1F1D73CE11}"/>
          </ac:picMkLst>
        </pc:picChg>
        <pc:picChg chg="add mod ord">
          <ac:chgData name="Jean-Philippe Roman" userId="73a43a2330ba1a8f" providerId="LiveId" clId="{063CFBAB-D764-476C-A708-5177A1F2F0CA}" dt="2021-02-09T14:48:26.388" v="118" actId="167"/>
          <ac:picMkLst>
            <pc:docMk/>
            <pc:sldMk cId="3292492367" sldId="275"/>
            <ac:picMk id="14" creationId="{802DB471-F5F5-4115-8A9C-45F3D0D0E119}"/>
          </ac:picMkLst>
        </pc:picChg>
        <pc:picChg chg="mod ord">
          <ac:chgData name="Jean-Philippe Roman" userId="73a43a2330ba1a8f" providerId="LiveId" clId="{063CFBAB-D764-476C-A708-5177A1F2F0CA}" dt="2021-02-09T14:53:35.889" v="135" actId="166"/>
          <ac:picMkLst>
            <pc:docMk/>
            <pc:sldMk cId="3292492367" sldId="275"/>
            <ac:picMk id="340" creationId="{31AD07CA-C697-4492-B31D-6CDB14AF044F}"/>
          </ac:picMkLst>
        </pc:picChg>
      </pc:sldChg>
      <pc:sldChg chg="modTransition">
        <pc:chgData name="Jean-Philippe Roman" userId="73a43a2330ba1a8f" providerId="LiveId" clId="{063CFBAB-D764-476C-A708-5177A1F2F0CA}" dt="2021-02-11T19:01:45.504" v="5372"/>
        <pc:sldMkLst>
          <pc:docMk/>
          <pc:sldMk cId="1884280690" sldId="276"/>
        </pc:sldMkLst>
      </pc:sldChg>
      <pc:sldChg chg="mod modTransition modShow">
        <pc:chgData name="Jean-Philippe Roman" userId="73a43a2330ba1a8f" providerId="LiveId" clId="{063CFBAB-D764-476C-A708-5177A1F2F0CA}" dt="2021-02-11T19:13:56.141" v="5414" actId="729"/>
        <pc:sldMkLst>
          <pc:docMk/>
          <pc:sldMk cId="3347080164" sldId="278"/>
        </pc:sldMkLst>
      </pc:sldChg>
      <pc:sldChg chg="modAnim">
        <pc:chgData name="Jean-Philippe Roman" userId="73a43a2330ba1a8f" providerId="LiveId" clId="{063CFBAB-D764-476C-A708-5177A1F2F0CA}" dt="2021-02-09T14:30:47.929" v="34"/>
        <pc:sldMkLst>
          <pc:docMk/>
          <pc:sldMk cId="4052634269" sldId="279"/>
        </pc:sldMkLst>
      </pc:sldChg>
      <pc:sldChg chg="addSp delSp modSp mod modTransition delAnim modAnim">
        <pc:chgData name="Jean-Philippe Roman" userId="73a43a2330ba1a8f" providerId="LiveId" clId="{063CFBAB-D764-476C-A708-5177A1F2F0CA}" dt="2021-02-09T14:42:15.483" v="93" actId="166"/>
        <pc:sldMkLst>
          <pc:docMk/>
          <pc:sldMk cId="403222972" sldId="280"/>
        </pc:sldMkLst>
        <pc:spChg chg="del">
          <ac:chgData name="Jean-Philippe Roman" userId="73a43a2330ba1a8f" providerId="LiveId" clId="{063CFBAB-D764-476C-A708-5177A1F2F0CA}" dt="2021-02-09T14:31:34.745" v="40" actId="478"/>
          <ac:spMkLst>
            <pc:docMk/>
            <pc:sldMk cId="403222972" sldId="280"/>
            <ac:spMk id="2" creationId="{80E950E3-F90A-4DEC-9D79-B2BD5B2851AF}"/>
          </ac:spMkLst>
        </pc:spChg>
        <pc:spChg chg="add del mod">
          <ac:chgData name="Jean-Philippe Roman" userId="73a43a2330ba1a8f" providerId="LiveId" clId="{063CFBAB-D764-476C-A708-5177A1F2F0CA}" dt="2021-02-09T14:40:53.486" v="84" actId="478"/>
          <ac:spMkLst>
            <pc:docMk/>
            <pc:sldMk cId="403222972" sldId="280"/>
            <ac:spMk id="4" creationId="{44B16C00-02F9-4482-AFB2-8D0CB07579AF}"/>
          </ac:spMkLst>
        </pc:spChg>
        <pc:spChg chg="del">
          <ac:chgData name="Jean-Philippe Roman" userId="73a43a2330ba1a8f" providerId="LiveId" clId="{063CFBAB-D764-476C-A708-5177A1F2F0CA}" dt="2021-02-09T14:31:09.900" v="36" actId="478"/>
          <ac:spMkLst>
            <pc:docMk/>
            <pc:sldMk cId="403222972" sldId="280"/>
            <ac:spMk id="30" creationId="{C6D9BBAE-CFFE-4EC2-A34C-F73C51E9CDA2}"/>
          </ac:spMkLst>
        </pc:spChg>
        <pc:spChg chg="del">
          <ac:chgData name="Jean-Philippe Roman" userId="73a43a2330ba1a8f" providerId="LiveId" clId="{063CFBAB-D764-476C-A708-5177A1F2F0CA}" dt="2021-02-09T14:31:09.900" v="36" actId="478"/>
          <ac:spMkLst>
            <pc:docMk/>
            <pc:sldMk cId="403222972" sldId="280"/>
            <ac:spMk id="31" creationId="{3D985C6B-0966-44DB-8D7E-F853C840B008}"/>
          </ac:spMkLst>
        </pc:spChg>
        <pc:spChg chg="del">
          <ac:chgData name="Jean-Philippe Roman" userId="73a43a2330ba1a8f" providerId="LiveId" clId="{063CFBAB-D764-476C-A708-5177A1F2F0CA}" dt="2021-02-09T14:31:09.900" v="36" actId="478"/>
          <ac:spMkLst>
            <pc:docMk/>
            <pc:sldMk cId="403222972" sldId="280"/>
            <ac:spMk id="32" creationId="{CEEFE9DE-7E25-402C-BD2D-77F804F4E2F0}"/>
          </ac:spMkLst>
        </pc:spChg>
        <pc:spChg chg="del">
          <ac:chgData name="Jean-Philippe Roman" userId="73a43a2330ba1a8f" providerId="LiveId" clId="{063CFBAB-D764-476C-A708-5177A1F2F0CA}" dt="2021-02-09T14:31:09.900" v="36" actId="478"/>
          <ac:spMkLst>
            <pc:docMk/>
            <pc:sldMk cId="403222972" sldId="280"/>
            <ac:spMk id="33" creationId="{9A11F8C5-30AD-4061-BFE9-FA8ABF438E16}"/>
          </ac:spMkLst>
        </pc:spChg>
        <pc:spChg chg="add mod ord">
          <ac:chgData name="Jean-Philippe Roman" userId="73a43a2330ba1a8f" providerId="LiveId" clId="{063CFBAB-D764-476C-A708-5177A1F2F0CA}" dt="2021-02-09T14:42:11.552" v="92" actId="167"/>
          <ac:spMkLst>
            <pc:docMk/>
            <pc:sldMk cId="403222972" sldId="280"/>
            <ac:spMk id="39" creationId="{3EB5AD81-4081-4AE8-B7B6-895CB706B568}"/>
          </ac:spMkLst>
        </pc:spChg>
        <pc:spChg chg="mod">
          <ac:chgData name="Jean-Philippe Roman" userId="73a43a2330ba1a8f" providerId="LiveId" clId="{063CFBAB-D764-476C-A708-5177A1F2F0CA}" dt="2021-02-09T14:36:01.890" v="64"/>
          <ac:spMkLst>
            <pc:docMk/>
            <pc:sldMk cId="403222972" sldId="280"/>
            <ac:spMk id="41" creationId="{31E011D2-D987-495D-B35E-6A81812C5608}"/>
          </ac:spMkLst>
        </pc:spChg>
        <pc:spChg chg="mod">
          <ac:chgData name="Jean-Philippe Roman" userId="73a43a2330ba1a8f" providerId="LiveId" clId="{063CFBAB-D764-476C-A708-5177A1F2F0CA}" dt="2021-02-09T14:36:01.890" v="64"/>
          <ac:spMkLst>
            <pc:docMk/>
            <pc:sldMk cId="403222972" sldId="280"/>
            <ac:spMk id="42" creationId="{B3BFA597-5FFF-4D23-A0FC-FC7892EC63EC}"/>
          </ac:spMkLst>
        </pc:spChg>
        <pc:spChg chg="mod">
          <ac:chgData name="Jean-Philippe Roman" userId="73a43a2330ba1a8f" providerId="LiveId" clId="{063CFBAB-D764-476C-A708-5177A1F2F0CA}" dt="2021-02-09T14:36:01.890" v="64"/>
          <ac:spMkLst>
            <pc:docMk/>
            <pc:sldMk cId="403222972" sldId="280"/>
            <ac:spMk id="43" creationId="{4D66CEC0-0F4F-40BB-96C3-51D3248E2FEE}"/>
          </ac:spMkLst>
        </pc:spChg>
        <pc:spChg chg="mod">
          <ac:chgData name="Jean-Philippe Roman" userId="73a43a2330ba1a8f" providerId="LiveId" clId="{063CFBAB-D764-476C-A708-5177A1F2F0CA}" dt="2021-02-09T14:36:01.890" v="64"/>
          <ac:spMkLst>
            <pc:docMk/>
            <pc:sldMk cId="403222972" sldId="280"/>
            <ac:spMk id="44" creationId="{6707EC97-3116-4FB4-87FC-8E4C7DF90BBE}"/>
          </ac:spMkLst>
        </pc:spChg>
        <pc:spChg chg="mod">
          <ac:chgData name="Jean-Philippe Roman" userId="73a43a2330ba1a8f" providerId="LiveId" clId="{063CFBAB-D764-476C-A708-5177A1F2F0CA}" dt="2021-02-09T14:36:01.890" v="64"/>
          <ac:spMkLst>
            <pc:docMk/>
            <pc:sldMk cId="403222972" sldId="280"/>
            <ac:spMk id="46" creationId="{79753892-81A5-4431-83D5-1518DDEF774A}"/>
          </ac:spMkLst>
        </pc:spChg>
        <pc:spChg chg="mod">
          <ac:chgData name="Jean-Philippe Roman" userId="73a43a2330ba1a8f" providerId="LiveId" clId="{063CFBAB-D764-476C-A708-5177A1F2F0CA}" dt="2021-02-09T14:36:01.890" v="64"/>
          <ac:spMkLst>
            <pc:docMk/>
            <pc:sldMk cId="403222972" sldId="280"/>
            <ac:spMk id="47" creationId="{27564C67-3E7D-4CCE-8E24-0F61A72CCE6D}"/>
          </ac:spMkLst>
        </pc:spChg>
        <pc:spChg chg="mod">
          <ac:chgData name="Jean-Philippe Roman" userId="73a43a2330ba1a8f" providerId="LiveId" clId="{063CFBAB-D764-476C-A708-5177A1F2F0CA}" dt="2021-02-09T14:36:01.890" v="64"/>
          <ac:spMkLst>
            <pc:docMk/>
            <pc:sldMk cId="403222972" sldId="280"/>
            <ac:spMk id="48" creationId="{B8CB9486-CD9C-43C6-971C-E509D9F64E0D}"/>
          </ac:spMkLst>
        </pc:spChg>
        <pc:grpChg chg="mod">
          <ac:chgData name="Jean-Philippe Roman" userId="73a43a2330ba1a8f" providerId="LiveId" clId="{063CFBAB-D764-476C-A708-5177A1F2F0CA}" dt="2021-02-09T14:33:48.662" v="57" actId="1076"/>
          <ac:grpSpMkLst>
            <pc:docMk/>
            <pc:sldMk cId="403222972" sldId="280"/>
            <ac:grpSpMk id="34" creationId="{5477585C-078E-4402-89AA-1756308106B0}"/>
          </ac:grpSpMkLst>
        </pc:grpChg>
        <pc:grpChg chg="add del mod">
          <ac:chgData name="Jean-Philippe Roman" userId="73a43a2330ba1a8f" providerId="LiveId" clId="{063CFBAB-D764-476C-A708-5177A1F2F0CA}" dt="2021-02-09T14:38:54.356" v="75" actId="478"/>
          <ac:grpSpMkLst>
            <pc:docMk/>
            <pc:sldMk cId="403222972" sldId="280"/>
            <ac:grpSpMk id="40" creationId="{7FBDE054-C0DA-432A-A54C-861DE84046ED}"/>
          </ac:grpSpMkLst>
        </pc:grpChg>
        <pc:grpChg chg="add mod ord">
          <ac:chgData name="Jean-Philippe Roman" userId="73a43a2330ba1a8f" providerId="LiveId" clId="{063CFBAB-D764-476C-A708-5177A1F2F0CA}" dt="2021-02-09T14:36:57.766" v="70" actId="166"/>
          <ac:grpSpMkLst>
            <pc:docMk/>
            <pc:sldMk cId="403222972" sldId="280"/>
            <ac:grpSpMk id="45" creationId="{F48D4AA3-16E9-45C6-966B-F8E10B63A485}"/>
          </ac:grpSpMkLst>
        </pc:grpChg>
        <pc:picChg chg="add mod ord">
          <ac:chgData name="Jean-Philippe Roman" userId="73a43a2330ba1a8f" providerId="LiveId" clId="{063CFBAB-D764-476C-A708-5177A1F2F0CA}" dt="2021-02-09T14:42:15.483" v="93" actId="166"/>
          <ac:picMkLst>
            <pc:docMk/>
            <pc:sldMk cId="403222972" sldId="280"/>
            <ac:picMk id="38" creationId="{4B1B857A-4EC4-4A6C-AA75-4A5D5C4B0616}"/>
          </ac:picMkLst>
        </pc:picChg>
      </pc:sldChg>
      <pc:sldChg chg="addSp delSp modSp del mod addAnim delAnim modAnim">
        <pc:chgData name="Jean-Philippe Roman" userId="73a43a2330ba1a8f" providerId="LiveId" clId="{063CFBAB-D764-476C-A708-5177A1F2F0CA}" dt="2021-02-09T14:44:11.461" v="99" actId="47"/>
        <pc:sldMkLst>
          <pc:docMk/>
          <pc:sldMk cId="197801857" sldId="281"/>
        </pc:sldMkLst>
        <pc:spChg chg="ord">
          <ac:chgData name="Jean-Philippe Roman" userId="73a43a2330ba1a8f" providerId="LiveId" clId="{063CFBAB-D764-476C-A708-5177A1F2F0CA}" dt="2021-02-09T14:26:56.950" v="15" actId="167"/>
          <ac:spMkLst>
            <pc:docMk/>
            <pc:sldMk cId="197801857" sldId="281"/>
            <ac:spMk id="2" creationId="{80E950E3-F90A-4DEC-9D79-B2BD5B2851AF}"/>
          </ac:spMkLst>
        </pc:spChg>
        <pc:spChg chg="mod">
          <ac:chgData name="Jean-Philippe Roman" userId="73a43a2330ba1a8f" providerId="LiveId" clId="{063CFBAB-D764-476C-A708-5177A1F2F0CA}" dt="2021-02-09T14:24:34.872" v="1"/>
          <ac:spMkLst>
            <pc:docMk/>
            <pc:sldMk cId="197801857" sldId="281"/>
            <ac:spMk id="35" creationId="{2FBFCDA5-4A03-4526-88E5-2BE9788349C5}"/>
          </ac:spMkLst>
        </pc:spChg>
        <pc:spChg chg="mod">
          <ac:chgData name="Jean-Philippe Roman" userId="73a43a2330ba1a8f" providerId="LiveId" clId="{063CFBAB-D764-476C-A708-5177A1F2F0CA}" dt="2021-02-09T14:24:34.872" v="1"/>
          <ac:spMkLst>
            <pc:docMk/>
            <pc:sldMk cId="197801857" sldId="281"/>
            <ac:spMk id="37" creationId="{0353EF0F-C35C-46D2-AA7E-6A18AABDB8A6}"/>
          </ac:spMkLst>
        </pc:spChg>
        <pc:spChg chg="mod">
          <ac:chgData name="Jean-Philippe Roman" userId="73a43a2330ba1a8f" providerId="LiveId" clId="{063CFBAB-D764-476C-A708-5177A1F2F0CA}" dt="2021-02-09T14:24:34.872" v="1"/>
          <ac:spMkLst>
            <pc:docMk/>
            <pc:sldMk cId="197801857" sldId="281"/>
            <ac:spMk id="38" creationId="{BB3AD685-C84F-4A37-98D7-E80AB70FBC43}"/>
          </ac:spMkLst>
        </pc:spChg>
        <pc:grpChg chg="ord">
          <ac:chgData name="Jean-Philippe Roman" userId="73a43a2330ba1a8f" providerId="LiveId" clId="{063CFBAB-D764-476C-A708-5177A1F2F0CA}" dt="2021-02-09T14:26:53.525" v="14" actId="167"/>
          <ac:grpSpMkLst>
            <pc:docMk/>
            <pc:sldMk cId="197801857" sldId="281"/>
            <ac:grpSpMk id="3" creationId="{EFC1DF8A-4758-4D17-8035-9518F2E37D30}"/>
          </ac:grpSpMkLst>
        </pc:grpChg>
        <pc:grpChg chg="add del">
          <ac:chgData name="Jean-Philippe Roman" userId="73a43a2330ba1a8f" providerId="LiveId" clId="{063CFBAB-D764-476C-A708-5177A1F2F0CA}" dt="2021-02-09T14:25:05.457" v="8" actId="478"/>
          <ac:grpSpMkLst>
            <pc:docMk/>
            <pc:sldMk cId="197801857" sldId="281"/>
            <ac:grpSpMk id="11" creationId="{401F5C34-7FC3-4FF2-9E2F-C3A545A7ABDF}"/>
          </ac:grpSpMkLst>
        </pc:grpChg>
        <pc:grpChg chg="add mod ord">
          <ac:chgData name="Jean-Philippe Roman" userId="73a43a2330ba1a8f" providerId="LiveId" clId="{063CFBAB-D764-476C-A708-5177A1F2F0CA}" dt="2021-02-09T14:39:43.490" v="79" actId="166"/>
          <ac:grpSpMkLst>
            <pc:docMk/>
            <pc:sldMk cId="197801857" sldId="281"/>
            <ac:grpSpMk id="34" creationId="{51590E26-428A-4E65-AF27-1FE2B4E9BA17}"/>
          </ac:grpSpMkLst>
        </pc:grpChg>
        <pc:picChg chg="ord">
          <ac:chgData name="Jean-Philippe Roman" userId="73a43a2330ba1a8f" providerId="LiveId" clId="{063CFBAB-D764-476C-A708-5177A1F2F0CA}" dt="2021-02-09T14:41:58.755" v="90" actId="167"/>
          <ac:picMkLst>
            <pc:docMk/>
            <pc:sldMk cId="197801857" sldId="281"/>
            <ac:picMk id="36" creationId="{9C1BB60C-3258-4A9F-BD80-11C44AAB0E71}"/>
          </ac:picMkLst>
        </pc:picChg>
      </pc:sldChg>
      <pc:sldChg chg="addSp delSp modSp mod ord modTransition modAnim">
        <pc:chgData name="Jean-Philippe Roman" userId="73a43a2330ba1a8f" providerId="LiveId" clId="{063CFBAB-D764-476C-A708-5177A1F2F0CA}" dt="2021-02-11T18:53:50.960" v="5368"/>
        <pc:sldMkLst>
          <pc:docMk/>
          <pc:sldMk cId="947862648" sldId="282"/>
        </pc:sldMkLst>
        <pc:spChg chg="mod">
          <ac:chgData name="Jean-Philippe Roman" userId="73a43a2330ba1a8f" providerId="LiveId" clId="{063CFBAB-D764-476C-A708-5177A1F2F0CA}" dt="2021-02-09T14:42:44.567" v="94"/>
          <ac:spMkLst>
            <pc:docMk/>
            <pc:sldMk cId="947862648" sldId="282"/>
            <ac:spMk id="76" creationId="{22B64056-8F1B-44AD-AFAD-CECF9A4DB25B}"/>
          </ac:spMkLst>
        </pc:spChg>
        <pc:spChg chg="mod">
          <ac:chgData name="Jean-Philippe Roman" userId="73a43a2330ba1a8f" providerId="LiveId" clId="{063CFBAB-D764-476C-A708-5177A1F2F0CA}" dt="2021-02-09T14:42:44.567" v="94"/>
          <ac:spMkLst>
            <pc:docMk/>
            <pc:sldMk cId="947862648" sldId="282"/>
            <ac:spMk id="77" creationId="{65D210DE-C29F-4B78-A805-AD5C42311894}"/>
          </ac:spMkLst>
        </pc:spChg>
        <pc:spChg chg="mod">
          <ac:chgData name="Jean-Philippe Roman" userId="73a43a2330ba1a8f" providerId="LiveId" clId="{063CFBAB-D764-476C-A708-5177A1F2F0CA}" dt="2021-02-09T14:42:44.567" v="94"/>
          <ac:spMkLst>
            <pc:docMk/>
            <pc:sldMk cId="947862648" sldId="282"/>
            <ac:spMk id="78" creationId="{7C9443D6-69EC-4D95-8BE6-42263B839451}"/>
          </ac:spMkLst>
        </pc:spChg>
        <pc:grpChg chg="add mod ord">
          <ac:chgData name="Jean-Philippe Roman" userId="73a43a2330ba1a8f" providerId="LiveId" clId="{063CFBAB-D764-476C-A708-5177A1F2F0CA}" dt="2021-02-09T14:42:53.720" v="97" actId="166"/>
          <ac:grpSpMkLst>
            <pc:docMk/>
            <pc:sldMk cId="947862648" sldId="282"/>
            <ac:grpSpMk id="73" creationId="{349D29EA-23C3-4CA3-AE94-32994D83A421}"/>
          </ac:grpSpMkLst>
        </pc:grpChg>
        <pc:grpChg chg="del">
          <ac:chgData name="Jean-Philippe Roman" userId="73a43a2330ba1a8f" providerId="LiveId" clId="{063CFBAB-D764-476C-A708-5177A1F2F0CA}" dt="2021-02-09T14:42:50.418" v="96" actId="478"/>
          <ac:grpSpMkLst>
            <pc:docMk/>
            <pc:sldMk cId="947862648" sldId="282"/>
            <ac:grpSpMk id="198" creationId="{7F9B95EB-C867-48BB-85A9-2F3931464762}"/>
          </ac:grpSpMkLst>
        </pc:grpChg>
      </pc:sldChg>
      <pc:sldChg chg="addSp delSp modSp mod modTransition modAnim">
        <pc:chgData name="Jean-Philippe Roman" userId="73a43a2330ba1a8f" providerId="LiveId" clId="{063CFBAB-D764-476C-A708-5177A1F2F0CA}" dt="2021-02-10T10:37:37.639" v="1912" actId="21"/>
        <pc:sldMkLst>
          <pc:docMk/>
          <pc:sldMk cId="2217979993" sldId="283"/>
        </pc:sldMkLst>
        <pc:spChg chg="mod">
          <ac:chgData name="Jean-Philippe Roman" userId="73a43a2330ba1a8f" providerId="LiveId" clId="{063CFBAB-D764-476C-A708-5177A1F2F0CA}" dt="2021-02-09T15:05:25.261" v="146"/>
          <ac:spMkLst>
            <pc:docMk/>
            <pc:sldMk cId="2217979993" sldId="283"/>
            <ac:spMk id="78" creationId="{17EA5F82-A804-46DC-9575-2FE0819C39C9}"/>
          </ac:spMkLst>
        </pc:spChg>
        <pc:spChg chg="mod">
          <ac:chgData name="Jean-Philippe Roman" userId="73a43a2330ba1a8f" providerId="LiveId" clId="{063CFBAB-D764-476C-A708-5177A1F2F0CA}" dt="2021-02-09T15:05:25.261" v="146"/>
          <ac:spMkLst>
            <pc:docMk/>
            <pc:sldMk cId="2217979993" sldId="283"/>
            <ac:spMk id="79" creationId="{8997BA54-E31C-4844-857A-AD8CEDF51859}"/>
          </ac:spMkLst>
        </pc:spChg>
        <pc:spChg chg="mod">
          <ac:chgData name="Jean-Philippe Roman" userId="73a43a2330ba1a8f" providerId="LiveId" clId="{063CFBAB-D764-476C-A708-5177A1F2F0CA}" dt="2021-02-09T15:05:25.261" v="146"/>
          <ac:spMkLst>
            <pc:docMk/>
            <pc:sldMk cId="2217979993" sldId="283"/>
            <ac:spMk id="80" creationId="{F45243C6-724D-4410-8955-31F48067DE38}"/>
          </ac:spMkLst>
        </pc:spChg>
        <pc:spChg chg="mod">
          <ac:chgData name="Jean-Philippe Roman" userId="73a43a2330ba1a8f" providerId="LiveId" clId="{063CFBAB-D764-476C-A708-5177A1F2F0CA}" dt="2021-02-09T15:06:37.180" v="151"/>
          <ac:spMkLst>
            <pc:docMk/>
            <pc:sldMk cId="2217979993" sldId="283"/>
            <ac:spMk id="85" creationId="{78B4562F-6249-4B1B-B050-EA1EFBC8060C}"/>
          </ac:spMkLst>
        </pc:spChg>
        <pc:spChg chg="mod">
          <ac:chgData name="Jean-Philippe Roman" userId="73a43a2330ba1a8f" providerId="LiveId" clId="{063CFBAB-D764-476C-A708-5177A1F2F0CA}" dt="2021-02-09T15:06:37.180" v="151"/>
          <ac:spMkLst>
            <pc:docMk/>
            <pc:sldMk cId="2217979993" sldId="283"/>
            <ac:spMk id="86" creationId="{319DEF95-3160-4BAA-9FD7-EB8393424A85}"/>
          </ac:spMkLst>
        </pc:spChg>
        <pc:spChg chg="mod">
          <ac:chgData name="Jean-Philippe Roman" userId="73a43a2330ba1a8f" providerId="LiveId" clId="{063CFBAB-D764-476C-A708-5177A1F2F0CA}" dt="2021-02-09T15:06:37.180" v="151"/>
          <ac:spMkLst>
            <pc:docMk/>
            <pc:sldMk cId="2217979993" sldId="283"/>
            <ac:spMk id="87" creationId="{2790199D-8F8F-403C-86F9-CB10922357D2}"/>
          </ac:spMkLst>
        </pc:spChg>
        <pc:spChg chg="add mod">
          <ac:chgData name="Jean-Philippe Roman" userId="73a43a2330ba1a8f" providerId="LiveId" clId="{063CFBAB-D764-476C-A708-5177A1F2F0CA}" dt="2021-02-09T15:07:59.456" v="194" actId="14100"/>
          <ac:spMkLst>
            <pc:docMk/>
            <pc:sldMk cId="2217979993" sldId="283"/>
            <ac:spMk id="90" creationId="{6384C033-1B28-4350-8A90-A03391219346}"/>
          </ac:spMkLst>
        </pc:spChg>
        <pc:spChg chg="mod">
          <ac:chgData name="Jean-Philippe Roman" userId="73a43a2330ba1a8f" providerId="LiveId" clId="{063CFBAB-D764-476C-A708-5177A1F2F0CA}" dt="2021-02-09T15:09:14.261" v="197"/>
          <ac:spMkLst>
            <pc:docMk/>
            <pc:sldMk cId="2217979993" sldId="283"/>
            <ac:spMk id="92" creationId="{1A4F8B31-37B9-4B8F-9B75-C2642C9C3FB3}"/>
          </ac:spMkLst>
        </pc:spChg>
        <pc:spChg chg="mod">
          <ac:chgData name="Jean-Philippe Roman" userId="73a43a2330ba1a8f" providerId="LiveId" clId="{063CFBAB-D764-476C-A708-5177A1F2F0CA}" dt="2021-02-09T15:09:14.261" v="197"/>
          <ac:spMkLst>
            <pc:docMk/>
            <pc:sldMk cId="2217979993" sldId="283"/>
            <ac:spMk id="93" creationId="{550B1363-FB5E-4F49-B330-741BDA5420C0}"/>
          </ac:spMkLst>
        </pc:spChg>
        <pc:spChg chg="mod">
          <ac:chgData name="Jean-Philippe Roman" userId="73a43a2330ba1a8f" providerId="LiveId" clId="{063CFBAB-D764-476C-A708-5177A1F2F0CA}" dt="2021-02-09T15:09:14.261" v="197"/>
          <ac:spMkLst>
            <pc:docMk/>
            <pc:sldMk cId="2217979993" sldId="283"/>
            <ac:spMk id="94" creationId="{4727A2F4-8189-467B-B4C8-FCB7DFE5EF38}"/>
          </ac:spMkLst>
        </pc:spChg>
        <pc:spChg chg="mod">
          <ac:chgData name="Jean-Philippe Roman" userId="73a43a2330ba1a8f" providerId="LiveId" clId="{063CFBAB-D764-476C-A708-5177A1F2F0CA}" dt="2021-02-09T15:09:14.261" v="197"/>
          <ac:spMkLst>
            <pc:docMk/>
            <pc:sldMk cId="2217979993" sldId="283"/>
            <ac:spMk id="95" creationId="{7E1ABB5F-4F61-44C3-8DBA-986311119418}"/>
          </ac:spMkLst>
        </pc:spChg>
        <pc:spChg chg="del mod">
          <ac:chgData name="Jean-Philippe Roman" userId="73a43a2330ba1a8f" providerId="LiveId" clId="{063CFBAB-D764-476C-A708-5177A1F2F0CA}" dt="2021-02-09T15:13:32.034" v="293" actId="478"/>
          <ac:spMkLst>
            <pc:docMk/>
            <pc:sldMk cId="2217979993" sldId="283"/>
            <ac:spMk id="117" creationId="{EB6CB27D-779B-4737-A948-77874657DAA2}"/>
          </ac:spMkLst>
        </pc:spChg>
        <pc:spChg chg="mod">
          <ac:chgData name="Jean-Philippe Roman" userId="73a43a2330ba1a8f" providerId="LiveId" clId="{063CFBAB-D764-476C-A708-5177A1F2F0CA}" dt="2021-02-09T15:10:05.163" v="233"/>
          <ac:spMkLst>
            <pc:docMk/>
            <pc:sldMk cId="2217979993" sldId="283"/>
            <ac:spMk id="125" creationId="{1A1F0569-0198-41F1-843C-4E88268C5D84}"/>
          </ac:spMkLst>
        </pc:spChg>
        <pc:spChg chg="mod">
          <ac:chgData name="Jean-Philippe Roman" userId="73a43a2330ba1a8f" providerId="LiveId" clId="{063CFBAB-D764-476C-A708-5177A1F2F0CA}" dt="2021-02-09T15:10:05.163" v="233"/>
          <ac:spMkLst>
            <pc:docMk/>
            <pc:sldMk cId="2217979993" sldId="283"/>
            <ac:spMk id="126" creationId="{6D9D9A1E-0BE2-4D4B-91B3-08A644EFDB5E}"/>
          </ac:spMkLst>
        </pc:spChg>
        <pc:spChg chg="mod">
          <ac:chgData name="Jean-Philippe Roman" userId="73a43a2330ba1a8f" providerId="LiveId" clId="{063CFBAB-D764-476C-A708-5177A1F2F0CA}" dt="2021-02-09T15:10:05.163" v="233"/>
          <ac:spMkLst>
            <pc:docMk/>
            <pc:sldMk cId="2217979993" sldId="283"/>
            <ac:spMk id="127" creationId="{9A67F7A3-F85C-4342-BD6E-A63215FDAD0E}"/>
          </ac:spMkLst>
        </pc:spChg>
        <pc:spChg chg="mod">
          <ac:chgData name="Jean-Philippe Roman" userId="73a43a2330ba1a8f" providerId="LiveId" clId="{063CFBAB-D764-476C-A708-5177A1F2F0CA}" dt="2021-02-09T15:10:05.163" v="233"/>
          <ac:spMkLst>
            <pc:docMk/>
            <pc:sldMk cId="2217979993" sldId="283"/>
            <ac:spMk id="128" creationId="{E7088A7C-671C-4220-9A45-8B0127F41C3B}"/>
          </ac:spMkLst>
        </pc:spChg>
        <pc:spChg chg="mod">
          <ac:chgData name="Jean-Philippe Roman" userId="73a43a2330ba1a8f" providerId="LiveId" clId="{063CFBAB-D764-476C-A708-5177A1F2F0CA}" dt="2021-02-09T15:11:17.052" v="241"/>
          <ac:spMkLst>
            <pc:docMk/>
            <pc:sldMk cId="2217979993" sldId="283"/>
            <ac:spMk id="131" creationId="{85E6813E-5A66-4443-AE4E-A50F915D3073}"/>
          </ac:spMkLst>
        </pc:spChg>
        <pc:spChg chg="mod">
          <ac:chgData name="Jean-Philippe Roman" userId="73a43a2330ba1a8f" providerId="LiveId" clId="{063CFBAB-D764-476C-A708-5177A1F2F0CA}" dt="2021-02-09T15:11:17.052" v="241"/>
          <ac:spMkLst>
            <pc:docMk/>
            <pc:sldMk cId="2217979993" sldId="283"/>
            <ac:spMk id="132" creationId="{A43284FC-8793-45C7-920B-6DBF8DBE7445}"/>
          </ac:spMkLst>
        </pc:spChg>
        <pc:spChg chg="mod">
          <ac:chgData name="Jean-Philippe Roman" userId="73a43a2330ba1a8f" providerId="LiveId" clId="{063CFBAB-D764-476C-A708-5177A1F2F0CA}" dt="2021-02-09T15:11:17.052" v="241"/>
          <ac:spMkLst>
            <pc:docMk/>
            <pc:sldMk cId="2217979993" sldId="283"/>
            <ac:spMk id="133" creationId="{C44018AC-2A7B-48E1-8CA4-A9F6ADE9C1B6}"/>
          </ac:spMkLst>
        </pc:spChg>
        <pc:spChg chg="mod">
          <ac:chgData name="Jean-Philippe Roman" userId="73a43a2330ba1a8f" providerId="LiveId" clId="{063CFBAB-D764-476C-A708-5177A1F2F0CA}" dt="2021-02-09T15:12:34.001" v="244"/>
          <ac:spMkLst>
            <pc:docMk/>
            <pc:sldMk cId="2217979993" sldId="283"/>
            <ac:spMk id="135" creationId="{B3D19BA0-D3AB-4326-9085-736479077E1B}"/>
          </ac:spMkLst>
        </pc:spChg>
        <pc:spChg chg="mod">
          <ac:chgData name="Jean-Philippe Roman" userId="73a43a2330ba1a8f" providerId="LiveId" clId="{063CFBAB-D764-476C-A708-5177A1F2F0CA}" dt="2021-02-09T15:12:34.001" v="244"/>
          <ac:spMkLst>
            <pc:docMk/>
            <pc:sldMk cId="2217979993" sldId="283"/>
            <ac:spMk id="136" creationId="{A784B7FD-1FF9-48E5-BEBF-78E20B1C0BF8}"/>
          </ac:spMkLst>
        </pc:spChg>
        <pc:spChg chg="mod">
          <ac:chgData name="Jean-Philippe Roman" userId="73a43a2330ba1a8f" providerId="LiveId" clId="{063CFBAB-D764-476C-A708-5177A1F2F0CA}" dt="2021-02-09T15:12:34.001" v="244"/>
          <ac:spMkLst>
            <pc:docMk/>
            <pc:sldMk cId="2217979993" sldId="283"/>
            <ac:spMk id="137" creationId="{8749FBD9-45D8-46E6-9EE4-046DC9CBF2BD}"/>
          </ac:spMkLst>
        </pc:spChg>
        <pc:spChg chg="add mod">
          <ac:chgData name="Jean-Philippe Roman" userId="73a43a2330ba1a8f" providerId="LiveId" clId="{063CFBAB-D764-476C-A708-5177A1F2F0CA}" dt="2021-02-09T15:14:37.612" v="308" actId="1076"/>
          <ac:spMkLst>
            <pc:docMk/>
            <pc:sldMk cId="2217979993" sldId="283"/>
            <ac:spMk id="138" creationId="{2F41D621-3F88-4CE5-81B4-38D5A9881D4E}"/>
          </ac:spMkLst>
        </pc:spChg>
        <pc:spChg chg="add mod">
          <ac:chgData name="Jean-Philippe Roman" userId="73a43a2330ba1a8f" providerId="LiveId" clId="{063CFBAB-D764-476C-A708-5177A1F2F0CA}" dt="2021-02-09T15:15:08.130" v="314" actId="14100"/>
          <ac:spMkLst>
            <pc:docMk/>
            <pc:sldMk cId="2217979993" sldId="283"/>
            <ac:spMk id="139" creationId="{084105AD-B245-4F89-9C7E-27F015DF3F59}"/>
          </ac:spMkLst>
        </pc:spChg>
        <pc:spChg chg="mod">
          <ac:chgData name="Jean-Philippe Roman" userId="73a43a2330ba1a8f" providerId="LiveId" clId="{063CFBAB-D764-476C-A708-5177A1F2F0CA}" dt="2021-02-09T15:10:01.389" v="232" actId="1076"/>
          <ac:spMkLst>
            <pc:docMk/>
            <pc:sldMk cId="2217979993" sldId="283"/>
            <ac:spMk id="242" creationId="{C9FDDF83-78A4-4F45-B40D-5D28F7974204}"/>
          </ac:spMkLst>
        </pc:spChg>
        <pc:spChg chg="mod">
          <ac:chgData name="Jean-Philippe Roman" userId="73a43a2330ba1a8f" providerId="LiveId" clId="{063CFBAB-D764-476C-A708-5177A1F2F0CA}" dt="2021-02-09T15:10:45.019" v="240" actId="1076"/>
          <ac:spMkLst>
            <pc:docMk/>
            <pc:sldMk cId="2217979993" sldId="283"/>
            <ac:spMk id="243" creationId="{83EF72E2-EBBC-4C6A-BBE2-65EB1DFD211E}"/>
          </ac:spMkLst>
        </pc:spChg>
        <pc:grpChg chg="add del ord">
          <ac:chgData name="Jean-Philippe Roman" userId="73a43a2330ba1a8f" providerId="LiveId" clId="{063CFBAB-D764-476C-A708-5177A1F2F0CA}" dt="2021-02-10T10:37:37.639" v="1912" actId="21"/>
          <ac:grpSpMkLst>
            <pc:docMk/>
            <pc:sldMk cId="2217979993" sldId="283"/>
            <ac:grpSpMk id="7" creationId="{37FDB080-7E52-41E8-9BF5-A95DC2F64442}"/>
          </ac:grpSpMkLst>
        </pc:grpChg>
        <pc:grpChg chg="del">
          <ac:chgData name="Jean-Philippe Roman" userId="73a43a2330ba1a8f" providerId="LiveId" clId="{063CFBAB-D764-476C-A708-5177A1F2F0CA}" dt="2021-02-09T15:16:47.424" v="320" actId="165"/>
          <ac:grpSpMkLst>
            <pc:docMk/>
            <pc:sldMk cId="2217979993" sldId="283"/>
            <ac:grpSpMk id="8" creationId="{51C41AB9-DC7F-4547-801E-06499001CF3F}"/>
          </ac:grpSpMkLst>
        </pc:grpChg>
        <pc:grpChg chg="add del mod">
          <ac:chgData name="Jean-Philippe Roman" userId="73a43a2330ba1a8f" providerId="LiveId" clId="{063CFBAB-D764-476C-A708-5177A1F2F0CA}" dt="2021-02-09T15:05:47.143" v="150" actId="478"/>
          <ac:grpSpMkLst>
            <pc:docMk/>
            <pc:sldMk cId="2217979993" sldId="283"/>
            <ac:grpSpMk id="76" creationId="{381F2D38-E950-4B7D-9E05-4CE490E3182F}"/>
          </ac:grpSpMkLst>
        </pc:grpChg>
        <pc:grpChg chg="del">
          <ac:chgData name="Jean-Philippe Roman" userId="73a43a2330ba1a8f" providerId="LiveId" clId="{063CFBAB-D764-476C-A708-5177A1F2F0CA}" dt="2021-02-09T15:17:24.718" v="327" actId="165"/>
          <ac:grpSpMkLst>
            <pc:docMk/>
            <pc:sldMk cId="2217979993" sldId="283"/>
            <ac:grpSpMk id="81" creationId="{2BAC81C6-71E6-4F4D-B9EC-874ACAD8B795}"/>
          </ac:grpSpMkLst>
        </pc:grpChg>
        <pc:grpChg chg="add mod ord">
          <ac:chgData name="Jean-Philippe Roman" userId="73a43a2330ba1a8f" providerId="LiveId" clId="{063CFBAB-D764-476C-A708-5177A1F2F0CA}" dt="2021-02-09T15:07:20.720" v="162" actId="166"/>
          <ac:grpSpMkLst>
            <pc:docMk/>
            <pc:sldMk cId="2217979993" sldId="283"/>
            <ac:grpSpMk id="84" creationId="{A86B6B7F-DECA-4FC4-B903-F45A37387F1C}"/>
          </ac:grpSpMkLst>
        </pc:grpChg>
        <pc:grpChg chg="add del mod ord">
          <ac:chgData name="Jean-Philippe Roman" userId="73a43a2330ba1a8f" providerId="LiveId" clId="{063CFBAB-D764-476C-A708-5177A1F2F0CA}" dt="2021-02-09T15:10:26.051" v="237" actId="478"/>
          <ac:grpSpMkLst>
            <pc:docMk/>
            <pc:sldMk cId="2217979993" sldId="283"/>
            <ac:grpSpMk id="91" creationId="{5396A917-6871-4332-85BC-372A7ADCEDDF}"/>
          </ac:grpSpMkLst>
        </pc:grpChg>
        <pc:grpChg chg="del mod">
          <ac:chgData name="Jean-Philippe Roman" userId="73a43a2330ba1a8f" providerId="LiveId" clId="{063CFBAB-D764-476C-A708-5177A1F2F0CA}" dt="2021-02-09T15:09:31.391" v="202" actId="478"/>
          <ac:grpSpMkLst>
            <pc:docMk/>
            <pc:sldMk cId="2217979993" sldId="283"/>
            <ac:grpSpMk id="96" creationId="{79A8C1EB-FCE4-4016-8564-F5639E92A420}"/>
          </ac:grpSpMkLst>
        </pc:grpChg>
        <pc:grpChg chg="mod">
          <ac:chgData name="Jean-Philippe Roman" userId="73a43a2330ba1a8f" providerId="LiveId" clId="{063CFBAB-D764-476C-A708-5177A1F2F0CA}" dt="2021-02-09T15:10:23.874" v="236" actId="1076"/>
          <ac:grpSpMkLst>
            <pc:docMk/>
            <pc:sldMk cId="2217979993" sldId="283"/>
            <ac:grpSpMk id="102" creationId="{697AFF41-F1C8-44B1-BB09-B97D5C358ED4}"/>
          </ac:grpSpMkLst>
        </pc:grpChg>
        <pc:grpChg chg="add mod ord">
          <ac:chgData name="Jean-Philippe Roman" userId="73a43a2330ba1a8f" providerId="LiveId" clId="{063CFBAB-D764-476C-A708-5177A1F2F0CA}" dt="2021-02-09T15:10:29.226" v="238" actId="166"/>
          <ac:grpSpMkLst>
            <pc:docMk/>
            <pc:sldMk cId="2217979993" sldId="283"/>
            <ac:grpSpMk id="124" creationId="{F8EC0A8D-DAA6-4A64-92A8-236103E7FD76}"/>
          </ac:grpSpMkLst>
        </pc:grpChg>
        <pc:grpChg chg="add mod">
          <ac:chgData name="Jean-Philippe Roman" userId="73a43a2330ba1a8f" providerId="LiveId" clId="{063CFBAB-D764-476C-A708-5177A1F2F0CA}" dt="2021-02-09T15:11:35.294" v="243" actId="1076"/>
          <ac:grpSpMkLst>
            <pc:docMk/>
            <pc:sldMk cId="2217979993" sldId="283"/>
            <ac:grpSpMk id="130" creationId="{52EA40FD-DF16-4D9B-8CC4-3A94C8708A49}"/>
          </ac:grpSpMkLst>
        </pc:grpChg>
        <pc:grpChg chg="add mod">
          <ac:chgData name="Jean-Philippe Roman" userId="73a43a2330ba1a8f" providerId="LiveId" clId="{063CFBAB-D764-476C-A708-5177A1F2F0CA}" dt="2021-02-09T15:12:54.786" v="247" actId="1076"/>
          <ac:grpSpMkLst>
            <pc:docMk/>
            <pc:sldMk cId="2217979993" sldId="283"/>
            <ac:grpSpMk id="134" creationId="{490855D2-EA2C-44EE-A9BF-3ACE197D90CD}"/>
          </ac:grpSpMkLst>
        </pc:grpChg>
        <pc:grpChg chg="del">
          <ac:chgData name="Jean-Philippe Roman" userId="73a43a2330ba1a8f" providerId="LiveId" clId="{063CFBAB-D764-476C-A708-5177A1F2F0CA}" dt="2021-02-09T15:08:15.126" v="195" actId="478"/>
          <ac:grpSpMkLst>
            <pc:docMk/>
            <pc:sldMk cId="2217979993" sldId="283"/>
            <ac:grpSpMk id="217" creationId="{990BFEE9-DDBF-4B5A-AED9-4E08D2732C37}"/>
          </ac:grpSpMkLst>
        </pc:grpChg>
        <pc:picChg chg="mod">
          <ac:chgData name="Jean-Philippe Roman" userId="73a43a2330ba1a8f" providerId="LiveId" clId="{063CFBAB-D764-476C-A708-5177A1F2F0CA}" dt="2021-02-09T15:09:14.261" v="197"/>
          <ac:picMkLst>
            <pc:docMk/>
            <pc:sldMk cId="2217979993" sldId="283"/>
            <ac:picMk id="123" creationId="{757BE3A8-DBD5-458E-A0E9-5A9C004145C2}"/>
          </ac:picMkLst>
        </pc:picChg>
        <pc:picChg chg="mod">
          <ac:chgData name="Jean-Philippe Roman" userId="73a43a2330ba1a8f" providerId="LiveId" clId="{063CFBAB-D764-476C-A708-5177A1F2F0CA}" dt="2021-02-09T15:10:05.163" v="233"/>
          <ac:picMkLst>
            <pc:docMk/>
            <pc:sldMk cId="2217979993" sldId="283"/>
            <ac:picMk id="129" creationId="{A7D50FE0-E19E-4A91-9216-5AB973B292C5}"/>
          </ac:picMkLst>
        </pc:picChg>
        <pc:cxnChg chg="mod topLvl">
          <ac:chgData name="Jean-Philippe Roman" userId="73a43a2330ba1a8f" providerId="LiveId" clId="{063CFBAB-D764-476C-A708-5177A1F2F0CA}" dt="2021-02-09T15:16:47.424" v="320" actId="165"/>
          <ac:cxnSpMkLst>
            <pc:docMk/>
            <pc:sldMk cId="2217979993" sldId="283"/>
            <ac:cxnSpMk id="75" creationId="{8BCF6733-05F5-4CCF-A14F-76725D2802CA}"/>
          </ac:cxnSpMkLst>
        </pc:cxnChg>
        <pc:cxnChg chg="mod topLvl">
          <ac:chgData name="Jean-Philippe Roman" userId="73a43a2330ba1a8f" providerId="LiveId" clId="{063CFBAB-D764-476C-A708-5177A1F2F0CA}" dt="2021-02-10T10:37:37.639" v="1912" actId="21"/>
          <ac:cxnSpMkLst>
            <pc:docMk/>
            <pc:sldMk cId="2217979993" sldId="283"/>
            <ac:cxnSpMk id="77" creationId="{5020D310-A4F6-4E56-9029-95E8C04420C5}"/>
          </ac:cxnSpMkLst>
        </pc:cxnChg>
        <pc:cxnChg chg="mod topLvl">
          <ac:chgData name="Jean-Philippe Roman" userId="73a43a2330ba1a8f" providerId="LiveId" clId="{063CFBAB-D764-476C-A708-5177A1F2F0CA}" dt="2021-02-09T15:19:20.805" v="343" actId="14100"/>
          <ac:cxnSpMkLst>
            <pc:docMk/>
            <pc:sldMk cId="2217979993" sldId="283"/>
            <ac:cxnSpMk id="82" creationId="{B4EA5719-EF55-4E1C-998A-1DD5D6856992}"/>
          </ac:cxnSpMkLst>
        </pc:cxnChg>
        <pc:cxnChg chg="mod topLvl">
          <ac:chgData name="Jean-Philippe Roman" userId="73a43a2330ba1a8f" providerId="LiveId" clId="{063CFBAB-D764-476C-A708-5177A1F2F0CA}" dt="2021-02-09T15:17:24.718" v="327" actId="165"/>
          <ac:cxnSpMkLst>
            <pc:docMk/>
            <pc:sldMk cId="2217979993" sldId="283"/>
            <ac:cxnSpMk id="83" creationId="{5F613ED8-E82D-4F0D-AE77-3F2C2084B646}"/>
          </ac:cxnSpMkLst>
        </pc:cxnChg>
      </pc:sldChg>
      <pc:sldChg chg="add modTransition modAnim">
        <pc:chgData name="Jean-Philippe Roman" userId="73a43a2330ba1a8f" providerId="LiveId" clId="{063CFBAB-D764-476C-A708-5177A1F2F0CA}" dt="2021-02-09T14:41:15.751" v="86"/>
        <pc:sldMkLst>
          <pc:docMk/>
          <pc:sldMk cId="2879026110" sldId="284"/>
        </pc:sldMkLst>
      </pc:sldChg>
      <pc:sldChg chg="modSp add modAnim">
        <pc:chgData name="Jean-Philippe Roman" userId="73a43a2330ba1a8f" providerId="LiveId" clId="{063CFBAB-D764-476C-A708-5177A1F2F0CA}" dt="2021-02-11T18:48:03.108" v="5367" actId="20577"/>
        <pc:sldMkLst>
          <pc:docMk/>
          <pc:sldMk cId="1265146774" sldId="285"/>
        </pc:sldMkLst>
        <pc:spChg chg="mod">
          <ac:chgData name="Jean-Philippe Roman" userId="73a43a2330ba1a8f" providerId="LiveId" clId="{063CFBAB-D764-476C-A708-5177A1F2F0CA}" dt="2021-02-11T18:48:03.108" v="5367" actId="20577"/>
          <ac:spMkLst>
            <pc:docMk/>
            <pc:sldMk cId="1265146774" sldId="285"/>
            <ac:spMk id="13" creationId="{912DB216-73C8-49F7-8C8A-C06F90D44317}"/>
          </ac:spMkLst>
        </pc:spChg>
      </pc:sldChg>
      <pc:sldChg chg="addSp delSp modSp add del mod delAnim modAnim">
        <pc:chgData name="Jean-Philippe Roman" userId="73a43a2330ba1a8f" providerId="LiveId" clId="{063CFBAB-D764-476C-A708-5177A1F2F0CA}" dt="2021-02-09T18:03:53.597" v="405" actId="47"/>
        <pc:sldMkLst>
          <pc:docMk/>
          <pc:sldMk cId="1469264799" sldId="286"/>
        </pc:sldMkLst>
        <pc:spChg chg="add del">
          <ac:chgData name="Jean-Philippe Roman" userId="73a43a2330ba1a8f" providerId="LiveId" clId="{063CFBAB-D764-476C-A708-5177A1F2F0CA}" dt="2021-02-09T18:02:31.357" v="392" actId="478"/>
          <ac:spMkLst>
            <pc:docMk/>
            <pc:sldMk cId="1469264799" sldId="286"/>
            <ac:spMk id="6" creationId="{E092DB2F-30D7-4CB8-B40C-C2D03846B8C1}"/>
          </ac:spMkLst>
        </pc:spChg>
        <pc:spChg chg="add del">
          <ac:chgData name="Jean-Philippe Roman" userId="73a43a2330ba1a8f" providerId="LiveId" clId="{063CFBAB-D764-476C-A708-5177A1F2F0CA}" dt="2021-02-09T18:02:39.842" v="394" actId="478"/>
          <ac:spMkLst>
            <pc:docMk/>
            <pc:sldMk cId="1469264799" sldId="286"/>
            <ac:spMk id="8" creationId="{EDD38236-0428-4D84-B852-259C26C2850B}"/>
          </ac:spMkLst>
        </pc:spChg>
        <pc:spChg chg="add mod">
          <ac:chgData name="Jean-Philippe Roman" userId="73a43a2330ba1a8f" providerId="LiveId" clId="{063CFBAB-D764-476C-A708-5177A1F2F0CA}" dt="2021-02-09T18:03:03.281" v="397" actId="1076"/>
          <ac:spMkLst>
            <pc:docMk/>
            <pc:sldMk cId="1469264799" sldId="286"/>
            <ac:spMk id="9" creationId="{1C6F504A-1BC3-45D4-832E-02DDD9C4FEF0}"/>
          </ac:spMkLst>
        </pc:spChg>
        <pc:spChg chg="add mod">
          <ac:chgData name="Jean-Philippe Roman" userId="73a43a2330ba1a8f" providerId="LiveId" clId="{063CFBAB-D764-476C-A708-5177A1F2F0CA}" dt="2021-02-09T18:01:44.466" v="385" actId="1076"/>
          <ac:spMkLst>
            <pc:docMk/>
            <pc:sldMk cId="1469264799" sldId="286"/>
            <ac:spMk id="68" creationId="{1D732F15-1B46-4BC1-A632-51939ACBA073}"/>
          </ac:spMkLst>
        </pc:spChg>
        <pc:spChg chg="add mod">
          <ac:chgData name="Jean-Philippe Roman" userId="73a43a2330ba1a8f" providerId="LiveId" clId="{063CFBAB-D764-476C-A708-5177A1F2F0CA}" dt="2021-02-09T18:03:18.759" v="400" actId="1076"/>
          <ac:spMkLst>
            <pc:docMk/>
            <pc:sldMk cId="1469264799" sldId="286"/>
            <ac:spMk id="76" creationId="{0E39DD11-CDC7-4E7B-ACF4-89E05B00E5C5}"/>
          </ac:spMkLst>
        </pc:spChg>
        <pc:cxnChg chg="add del">
          <ac:chgData name="Jean-Philippe Roman" userId="73a43a2330ba1a8f" providerId="LiveId" clId="{063CFBAB-D764-476C-A708-5177A1F2F0CA}" dt="2021-02-09T18:02:18.163" v="390" actId="11529"/>
          <ac:cxnSpMkLst>
            <pc:docMk/>
            <pc:sldMk cId="1469264799" sldId="286"/>
            <ac:cxnSpMk id="3" creationId="{D3BFF555-8B72-448A-BE18-1E99B7D6FD5D}"/>
          </ac:cxnSpMkLst>
        </pc:cxnChg>
        <pc:cxnChg chg="add del mod">
          <ac:chgData name="Jean-Philippe Roman" userId="73a43a2330ba1a8f" providerId="LiveId" clId="{063CFBAB-D764-476C-A708-5177A1F2F0CA}" dt="2021-02-09T18:02:00.910" v="388" actId="478"/>
          <ac:cxnSpMkLst>
            <pc:docMk/>
            <pc:sldMk cId="1469264799" sldId="286"/>
            <ac:cxnSpMk id="69" creationId="{99254D18-FD98-4456-8E7C-D30C317AE294}"/>
          </ac:cxnSpMkLst>
        </pc:cxnChg>
      </pc:sldChg>
      <pc:sldChg chg="addSp delSp modSp new del mod">
        <pc:chgData name="Jean-Philippe Roman" userId="73a43a2330ba1a8f" providerId="LiveId" clId="{063CFBAB-D764-476C-A708-5177A1F2F0CA}" dt="2021-02-09T18:34:19.810" v="729" actId="47"/>
        <pc:sldMkLst>
          <pc:docMk/>
          <pc:sldMk cId="2113772757" sldId="287"/>
        </pc:sldMkLst>
        <pc:spChg chg="add del mod">
          <ac:chgData name="Jean-Philippe Roman" userId="73a43a2330ba1a8f" providerId="LiveId" clId="{063CFBAB-D764-476C-A708-5177A1F2F0CA}" dt="2021-02-09T18:00:54.097" v="375" actId="21"/>
          <ac:spMkLst>
            <pc:docMk/>
            <pc:sldMk cId="2113772757" sldId="287"/>
            <ac:spMk id="8" creationId="{DFA1A439-3C22-4CAB-87A3-8537F36B0F9B}"/>
          </ac:spMkLst>
        </pc:spChg>
        <pc:cxnChg chg="add del">
          <ac:chgData name="Jean-Philippe Roman" userId="73a43a2330ba1a8f" providerId="LiveId" clId="{063CFBAB-D764-476C-A708-5177A1F2F0CA}" dt="2021-02-09T18:00:46.792" v="374" actId="478"/>
          <ac:cxnSpMkLst>
            <pc:docMk/>
            <pc:sldMk cId="2113772757" sldId="287"/>
            <ac:cxnSpMk id="4" creationId="{6DE28D31-4A0B-4215-B3E8-96CA2BF06A64}"/>
          </ac:cxnSpMkLst>
        </pc:cxnChg>
        <pc:cxnChg chg="add del mod">
          <ac:chgData name="Jean-Philippe Roman" userId="73a43a2330ba1a8f" providerId="LiveId" clId="{063CFBAB-D764-476C-A708-5177A1F2F0CA}" dt="2021-02-09T18:00:08.555" v="365" actId="478"/>
          <ac:cxnSpMkLst>
            <pc:docMk/>
            <pc:sldMk cId="2113772757" sldId="287"/>
            <ac:cxnSpMk id="5" creationId="{DEFB8939-CFA3-410E-996C-759857D1E457}"/>
          </ac:cxnSpMkLst>
        </pc:cxnChg>
        <pc:cxnChg chg="add del mod">
          <ac:chgData name="Jean-Philippe Roman" userId="73a43a2330ba1a8f" providerId="LiveId" clId="{063CFBAB-D764-476C-A708-5177A1F2F0CA}" dt="2021-02-09T18:00:08.555" v="365" actId="478"/>
          <ac:cxnSpMkLst>
            <pc:docMk/>
            <pc:sldMk cId="2113772757" sldId="287"/>
            <ac:cxnSpMk id="6" creationId="{8077E0A3-C759-4C11-86B9-597EE6CA1104}"/>
          </ac:cxnSpMkLst>
        </pc:cxnChg>
        <pc:cxnChg chg="add del mod">
          <ac:chgData name="Jean-Philippe Roman" userId="73a43a2330ba1a8f" providerId="LiveId" clId="{063CFBAB-D764-476C-A708-5177A1F2F0CA}" dt="2021-02-09T18:00:08.555" v="365" actId="478"/>
          <ac:cxnSpMkLst>
            <pc:docMk/>
            <pc:sldMk cId="2113772757" sldId="287"/>
            <ac:cxnSpMk id="7" creationId="{7A532A27-42EA-4CF9-9692-9409AFE262C1}"/>
          </ac:cxnSpMkLst>
        </pc:cxnChg>
      </pc:sldChg>
      <pc:sldChg chg="addSp delSp modSp add mod modTransition delAnim modAnim">
        <pc:chgData name="Jean-Philippe Roman" userId="73a43a2330ba1a8f" providerId="LiveId" clId="{063CFBAB-D764-476C-A708-5177A1F2F0CA}" dt="2021-02-10T11:16:25.878" v="2111" actId="21"/>
        <pc:sldMkLst>
          <pc:docMk/>
          <pc:sldMk cId="505578583" sldId="288"/>
        </pc:sldMkLst>
        <pc:spChg chg="add del mod">
          <ac:chgData name="Jean-Philippe Roman" userId="73a43a2330ba1a8f" providerId="LiveId" clId="{063CFBAB-D764-476C-A708-5177A1F2F0CA}" dt="2021-02-09T18:12:45.199" v="502" actId="478"/>
          <ac:spMkLst>
            <pc:docMk/>
            <pc:sldMk cId="505578583" sldId="288"/>
            <ac:spMk id="3" creationId="{FC2C6049-DD10-4776-AD27-4A685A8635C7}"/>
          </ac:spMkLst>
        </pc:spChg>
        <pc:spChg chg="mod">
          <ac:chgData name="Jean-Philippe Roman" userId="73a43a2330ba1a8f" providerId="LiveId" clId="{063CFBAB-D764-476C-A708-5177A1F2F0CA}" dt="2021-02-09T18:12:53.328" v="504" actId="20577"/>
          <ac:spMkLst>
            <pc:docMk/>
            <pc:sldMk cId="505578583" sldId="288"/>
            <ac:spMk id="5" creationId="{3219F21C-A9A5-4CDA-BB4A-DF3A8EC5536A}"/>
          </ac:spMkLst>
        </pc:spChg>
        <pc:spChg chg="add del mod">
          <ac:chgData name="Jean-Philippe Roman" userId="73a43a2330ba1a8f" providerId="LiveId" clId="{063CFBAB-D764-476C-A708-5177A1F2F0CA}" dt="2021-02-09T18:12:41.123" v="501" actId="478"/>
          <ac:spMkLst>
            <pc:docMk/>
            <pc:sldMk cId="505578583" sldId="288"/>
            <ac:spMk id="20" creationId="{9EBBC06D-10B1-4F33-B2B5-8EC1D966A47D}"/>
          </ac:spMkLst>
        </pc:spChg>
        <pc:spChg chg="add del mod">
          <ac:chgData name="Jean-Philippe Roman" userId="73a43a2330ba1a8f" providerId="LiveId" clId="{063CFBAB-D764-476C-A708-5177A1F2F0CA}" dt="2021-02-10T11:16:25.878" v="2111" actId="21"/>
          <ac:spMkLst>
            <pc:docMk/>
            <pc:sldMk cId="505578583" sldId="288"/>
            <ac:spMk id="38" creationId="{4329D200-5E66-42FB-9709-11CBB00A3899}"/>
          </ac:spMkLst>
        </pc:spChg>
        <pc:spChg chg="add del mod">
          <ac:chgData name="Jean-Philippe Roman" userId="73a43a2330ba1a8f" providerId="LiveId" clId="{063CFBAB-D764-476C-A708-5177A1F2F0CA}" dt="2021-02-09T18:09:07.112" v="464" actId="478"/>
          <ac:spMkLst>
            <pc:docMk/>
            <pc:sldMk cId="505578583" sldId="288"/>
            <ac:spMk id="56" creationId="{2BAB4540-C512-4D11-9811-857635C61ACE}"/>
          </ac:spMkLst>
        </pc:spChg>
        <pc:spChg chg="mod">
          <ac:chgData name="Jean-Philippe Roman" userId="73a43a2330ba1a8f" providerId="LiveId" clId="{063CFBAB-D764-476C-A708-5177A1F2F0CA}" dt="2021-02-09T18:13:16.564" v="505"/>
          <ac:spMkLst>
            <pc:docMk/>
            <pc:sldMk cId="505578583" sldId="288"/>
            <ac:spMk id="99" creationId="{93E21842-AA1B-44FC-B91E-D33F0ACAE8D0}"/>
          </ac:spMkLst>
        </pc:spChg>
        <pc:spChg chg="mod">
          <ac:chgData name="Jean-Philippe Roman" userId="73a43a2330ba1a8f" providerId="LiveId" clId="{063CFBAB-D764-476C-A708-5177A1F2F0CA}" dt="2021-02-09T18:13:16.564" v="505"/>
          <ac:spMkLst>
            <pc:docMk/>
            <pc:sldMk cId="505578583" sldId="288"/>
            <ac:spMk id="100" creationId="{5FE4D103-2E59-4259-ABB6-5C1A8A5A4A19}"/>
          </ac:spMkLst>
        </pc:spChg>
        <pc:spChg chg="mod">
          <ac:chgData name="Jean-Philippe Roman" userId="73a43a2330ba1a8f" providerId="LiveId" clId="{063CFBAB-D764-476C-A708-5177A1F2F0CA}" dt="2021-02-09T18:13:16.564" v="505"/>
          <ac:spMkLst>
            <pc:docMk/>
            <pc:sldMk cId="505578583" sldId="288"/>
            <ac:spMk id="101" creationId="{F3064FD2-D559-4888-BFCD-D2D4C42A6F0B}"/>
          </ac:spMkLst>
        </pc:spChg>
        <pc:spChg chg="mod">
          <ac:chgData name="Jean-Philippe Roman" userId="73a43a2330ba1a8f" providerId="LiveId" clId="{063CFBAB-D764-476C-A708-5177A1F2F0CA}" dt="2021-02-09T18:31:51.836" v="728" actId="1035"/>
          <ac:spMkLst>
            <pc:docMk/>
            <pc:sldMk cId="505578583" sldId="288"/>
            <ac:spMk id="113" creationId="{D3D081C2-C477-4111-9FC0-E0A945BAE37B}"/>
          </ac:spMkLst>
        </pc:spChg>
        <pc:spChg chg="del">
          <ac:chgData name="Jean-Philippe Roman" userId="73a43a2330ba1a8f" providerId="LiveId" clId="{063CFBAB-D764-476C-A708-5177A1F2F0CA}" dt="2021-02-09T18:25:39.559" v="686" actId="478"/>
          <ac:spMkLst>
            <pc:docMk/>
            <pc:sldMk cId="505578583" sldId="288"/>
            <ac:spMk id="117" creationId="{EB6CB27D-779B-4737-A948-77874657DAA2}"/>
          </ac:spMkLst>
        </pc:spChg>
        <pc:spChg chg="add mod">
          <ac:chgData name="Jean-Philippe Roman" userId="73a43a2330ba1a8f" providerId="LiveId" clId="{063CFBAB-D764-476C-A708-5177A1F2F0CA}" dt="2021-02-09T18:31:51.836" v="728" actId="1035"/>
          <ac:spMkLst>
            <pc:docMk/>
            <pc:sldMk cId="505578583" sldId="288"/>
            <ac:spMk id="118" creationId="{197305A1-2CC5-4659-A234-38682E1E44D5}"/>
          </ac:spMkLst>
        </pc:spChg>
        <pc:spChg chg="mod">
          <ac:chgData name="Jean-Philippe Roman" userId="73a43a2330ba1a8f" providerId="LiveId" clId="{063CFBAB-D764-476C-A708-5177A1F2F0CA}" dt="2021-02-09T18:14:56.244" v="521"/>
          <ac:spMkLst>
            <pc:docMk/>
            <pc:sldMk cId="505578583" sldId="288"/>
            <ac:spMk id="120" creationId="{E2EF0446-EB08-4B4F-920A-94F5421C93D1}"/>
          </ac:spMkLst>
        </pc:spChg>
        <pc:spChg chg="mod">
          <ac:chgData name="Jean-Philippe Roman" userId="73a43a2330ba1a8f" providerId="LiveId" clId="{063CFBAB-D764-476C-A708-5177A1F2F0CA}" dt="2021-02-09T18:14:56.244" v="521"/>
          <ac:spMkLst>
            <pc:docMk/>
            <pc:sldMk cId="505578583" sldId="288"/>
            <ac:spMk id="121" creationId="{FDC2E128-47A3-4451-80DF-F464E2307425}"/>
          </ac:spMkLst>
        </pc:spChg>
        <pc:spChg chg="mod">
          <ac:chgData name="Jean-Philippe Roman" userId="73a43a2330ba1a8f" providerId="LiveId" clId="{063CFBAB-D764-476C-A708-5177A1F2F0CA}" dt="2021-02-09T18:14:56.244" v="521"/>
          <ac:spMkLst>
            <pc:docMk/>
            <pc:sldMk cId="505578583" sldId="288"/>
            <ac:spMk id="122" creationId="{8CF9E4C2-FEEE-4ADB-8751-9431B217579A}"/>
          </ac:spMkLst>
        </pc:spChg>
        <pc:spChg chg="mod">
          <ac:chgData name="Jean-Philippe Roman" userId="73a43a2330ba1a8f" providerId="LiveId" clId="{063CFBAB-D764-476C-A708-5177A1F2F0CA}" dt="2021-02-09T18:14:56.244" v="521"/>
          <ac:spMkLst>
            <pc:docMk/>
            <pc:sldMk cId="505578583" sldId="288"/>
            <ac:spMk id="123" creationId="{A1B50014-7A5A-44DD-BC88-757AA9FBF460}"/>
          </ac:spMkLst>
        </pc:spChg>
        <pc:spChg chg="mod">
          <ac:chgData name="Jean-Philippe Roman" userId="73a43a2330ba1a8f" providerId="LiveId" clId="{063CFBAB-D764-476C-A708-5177A1F2F0CA}" dt="2021-02-09T18:15:38.024" v="533"/>
          <ac:spMkLst>
            <pc:docMk/>
            <pc:sldMk cId="505578583" sldId="288"/>
            <ac:spMk id="126" creationId="{9A4E9C35-3FF7-42AE-8D8F-7C9C5F48D201}"/>
          </ac:spMkLst>
        </pc:spChg>
        <pc:spChg chg="mod">
          <ac:chgData name="Jean-Philippe Roman" userId="73a43a2330ba1a8f" providerId="LiveId" clId="{063CFBAB-D764-476C-A708-5177A1F2F0CA}" dt="2021-02-09T18:15:38.024" v="533"/>
          <ac:spMkLst>
            <pc:docMk/>
            <pc:sldMk cId="505578583" sldId="288"/>
            <ac:spMk id="127" creationId="{CE960DBB-5FF6-4C78-9326-8DA7E972E51F}"/>
          </ac:spMkLst>
        </pc:spChg>
        <pc:spChg chg="mod">
          <ac:chgData name="Jean-Philippe Roman" userId="73a43a2330ba1a8f" providerId="LiveId" clId="{063CFBAB-D764-476C-A708-5177A1F2F0CA}" dt="2021-02-09T18:15:38.024" v="533"/>
          <ac:spMkLst>
            <pc:docMk/>
            <pc:sldMk cId="505578583" sldId="288"/>
            <ac:spMk id="128" creationId="{79333383-2C41-46C7-975C-1830B28669F6}"/>
          </ac:spMkLst>
        </pc:spChg>
        <pc:spChg chg="mod">
          <ac:chgData name="Jean-Philippe Roman" userId="73a43a2330ba1a8f" providerId="LiveId" clId="{063CFBAB-D764-476C-A708-5177A1F2F0CA}" dt="2021-02-09T18:15:38.024" v="533"/>
          <ac:spMkLst>
            <pc:docMk/>
            <pc:sldMk cId="505578583" sldId="288"/>
            <ac:spMk id="129" creationId="{2E693285-7DD9-4A2C-A9EA-5FFC6EF9B40E}"/>
          </ac:spMkLst>
        </pc:spChg>
        <pc:spChg chg="add mod">
          <ac:chgData name="Jean-Philippe Roman" userId="73a43a2330ba1a8f" providerId="LiveId" clId="{063CFBAB-D764-476C-A708-5177A1F2F0CA}" dt="2021-02-09T18:31:51.836" v="728" actId="1035"/>
          <ac:spMkLst>
            <pc:docMk/>
            <pc:sldMk cId="505578583" sldId="288"/>
            <ac:spMk id="131" creationId="{96F34118-6869-4CD2-B7BF-7EF82393AFFA}"/>
          </ac:spMkLst>
        </pc:spChg>
        <pc:spChg chg="mod">
          <ac:chgData name="Jean-Philippe Roman" userId="73a43a2330ba1a8f" providerId="LiveId" clId="{063CFBAB-D764-476C-A708-5177A1F2F0CA}" dt="2021-02-09T18:16:42.362" v="540"/>
          <ac:spMkLst>
            <pc:docMk/>
            <pc:sldMk cId="505578583" sldId="288"/>
            <ac:spMk id="133" creationId="{984E2A88-662C-4A98-8A0F-9B4D74369CC5}"/>
          </ac:spMkLst>
        </pc:spChg>
        <pc:spChg chg="mod">
          <ac:chgData name="Jean-Philippe Roman" userId="73a43a2330ba1a8f" providerId="LiveId" clId="{063CFBAB-D764-476C-A708-5177A1F2F0CA}" dt="2021-02-09T18:16:42.362" v="540"/>
          <ac:spMkLst>
            <pc:docMk/>
            <pc:sldMk cId="505578583" sldId="288"/>
            <ac:spMk id="134" creationId="{0C7646B7-F5A1-4DE8-92C9-5C74CC7704A5}"/>
          </ac:spMkLst>
        </pc:spChg>
        <pc:spChg chg="mod">
          <ac:chgData name="Jean-Philippe Roman" userId="73a43a2330ba1a8f" providerId="LiveId" clId="{063CFBAB-D764-476C-A708-5177A1F2F0CA}" dt="2021-02-09T18:16:42.362" v="540"/>
          <ac:spMkLst>
            <pc:docMk/>
            <pc:sldMk cId="505578583" sldId="288"/>
            <ac:spMk id="135" creationId="{C83752D5-772E-4241-909B-C8501B1B1023}"/>
          </ac:spMkLst>
        </pc:spChg>
        <pc:spChg chg="mod">
          <ac:chgData name="Jean-Philippe Roman" userId="73a43a2330ba1a8f" providerId="LiveId" clId="{063CFBAB-D764-476C-A708-5177A1F2F0CA}" dt="2021-02-09T18:16:42.362" v="540"/>
          <ac:spMkLst>
            <pc:docMk/>
            <pc:sldMk cId="505578583" sldId="288"/>
            <ac:spMk id="136" creationId="{9961F6E6-3EEF-4959-A788-D58A22C2EA1C}"/>
          </ac:spMkLst>
        </pc:spChg>
        <pc:spChg chg="mod">
          <ac:chgData name="Jean-Philippe Roman" userId="73a43a2330ba1a8f" providerId="LiveId" clId="{063CFBAB-D764-476C-A708-5177A1F2F0CA}" dt="2021-02-09T18:18:47.068" v="559"/>
          <ac:spMkLst>
            <pc:docMk/>
            <pc:sldMk cId="505578583" sldId="288"/>
            <ac:spMk id="139" creationId="{27F4E2AB-EC87-4F8D-BD63-802F67EA045E}"/>
          </ac:spMkLst>
        </pc:spChg>
        <pc:spChg chg="mod">
          <ac:chgData name="Jean-Philippe Roman" userId="73a43a2330ba1a8f" providerId="LiveId" clId="{063CFBAB-D764-476C-A708-5177A1F2F0CA}" dt="2021-02-09T18:18:47.068" v="559"/>
          <ac:spMkLst>
            <pc:docMk/>
            <pc:sldMk cId="505578583" sldId="288"/>
            <ac:spMk id="140" creationId="{EE580515-CDA1-4C35-8A50-E5AEF378E124}"/>
          </ac:spMkLst>
        </pc:spChg>
        <pc:spChg chg="mod">
          <ac:chgData name="Jean-Philippe Roman" userId="73a43a2330ba1a8f" providerId="LiveId" clId="{063CFBAB-D764-476C-A708-5177A1F2F0CA}" dt="2021-02-09T18:18:47.068" v="559"/>
          <ac:spMkLst>
            <pc:docMk/>
            <pc:sldMk cId="505578583" sldId="288"/>
            <ac:spMk id="141" creationId="{FB7DB5BA-5294-4DB5-87FE-39CF1419FD05}"/>
          </ac:spMkLst>
        </pc:spChg>
        <pc:spChg chg="mod">
          <ac:chgData name="Jean-Philippe Roman" userId="73a43a2330ba1a8f" providerId="LiveId" clId="{063CFBAB-D764-476C-A708-5177A1F2F0CA}" dt="2021-02-09T18:20:03.475" v="570"/>
          <ac:spMkLst>
            <pc:docMk/>
            <pc:sldMk cId="505578583" sldId="288"/>
            <ac:spMk id="143" creationId="{2A8E3B47-0495-487F-98D4-4B255AAD0E42}"/>
          </ac:spMkLst>
        </pc:spChg>
        <pc:spChg chg="mod">
          <ac:chgData name="Jean-Philippe Roman" userId="73a43a2330ba1a8f" providerId="LiveId" clId="{063CFBAB-D764-476C-A708-5177A1F2F0CA}" dt="2021-02-09T18:20:03.475" v="570"/>
          <ac:spMkLst>
            <pc:docMk/>
            <pc:sldMk cId="505578583" sldId="288"/>
            <ac:spMk id="144" creationId="{E44E322A-04D1-42CB-98B3-F2BDF5B22770}"/>
          </ac:spMkLst>
        </pc:spChg>
        <pc:spChg chg="mod">
          <ac:chgData name="Jean-Philippe Roman" userId="73a43a2330ba1a8f" providerId="LiveId" clId="{063CFBAB-D764-476C-A708-5177A1F2F0CA}" dt="2021-02-09T18:20:03.475" v="570"/>
          <ac:spMkLst>
            <pc:docMk/>
            <pc:sldMk cId="505578583" sldId="288"/>
            <ac:spMk id="146" creationId="{BC69C2F1-D5E0-4728-846D-ED8B11F3DFC0}"/>
          </ac:spMkLst>
        </pc:spChg>
        <pc:spChg chg="mod">
          <ac:chgData name="Jean-Philippe Roman" userId="73a43a2330ba1a8f" providerId="LiveId" clId="{063CFBAB-D764-476C-A708-5177A1F2F0CA}" dt="2021-02-09T18:20:03.475" v="570"/>
          <ac:spMkLst>
            <pc:docMk/>
            <pc:sldMk cId="505578583" sldId="288"/>
            <ac:spMk id="147" creationId="{46E86E95-6AA2-4C4E-9D62-05DB7240A259}"/>
          </ac:spMkLst>
        </pc:spChg>
        <pc:spChg chg="mod">
          <ac:chgData name="Jean-Philippe Roman" userId="73a43a2330ba1a8f" providerId="LiveId" clId="{063CFBAB-D764-476C-A708-5177A1F2F0CA}" dt="2021-02-09T18:20:03.475" v="570"/>
          <ac:spMkLst>
            <pc:docMk/>
            <pc:sldMk cId="505578583" sldId="288"/>
            <ac:spMk id="148" creationId="{91F99DA2-2B7D-45BB-9C57-D19778BF697D}"/>
          </ac:spMkLst>
        </pc:spChg>
        <pc:spChg chg="mod">
          <ac:chgData name="Jean-Philippe Roman" userId="73a43a2330ba1a8f" providerId="LiveId" clId="{063CFBAB-D764-476C-A708-5177A1F2F0CA}" dt="2021-02-09T18:20:03.475" v="570"/>
          <ac:spMkLst>
            <pc:docMk/>
            <pc:sldMk cId="505578583" sldId="288"/>
            <ac:spMk id="150" creationId="{C019040F-4798-4B9D-94B8-8224DB640CBA}"/>
          </ac:spMkLst>
        </pc:spChg>
        <pc:spChg chg="mod">
          <ac:chgData name="Jean-Philippe Roman" userId="73a43a2330ba1a8f" providerId="LiveId" clId="{063CFBAB-D764-476C-A708-5177A1F2F0CA}" dt="2021-02-09T18:20:03.475" v="570"/>
          <ac:spMkLst>
            <pc:docMk/>
            <pc:sldMk cId="505578583" sldId="288"/>
            <ac:spMk id="156" creationId="{CBFC0054-05DF-4789-9B0D-C3032A4CFFB5}"/>
          </ac:spMkLst>
        </pc:spChg>
        <pc:spChg chg="mod">
          <ac:chgData name="Jean-Philippe Roman" userId="73a43a2330ba1a8f" providerId="LiveId" clId="{063CFBAB-D764-476C-A708-5177A1F2F0CA}" dt="2021-02-09T18:20:03.475" v="570"/>
          <ac:spMkLst>
            <pc:docMk/>
            <pc:sldMk cId="505578583" sldId="288"/>
            <ac:spMk id="157" creationId="{BAF385C6-27FE-4FE2-A5B6-EBC3D9A00939}"/>
          </ac:spMkLst>
        </pc:spChg>
        <pc:spChg chg="mod">
          <ac:chgData name="Jean-Philippe Roman" userId="73a43a2330ba1a8f" providerId="LiveId" clId="{063CFBAB-D764-476C-A708-5177A1F2F0CA}" dt="2021-02-09T18:20:03.475" v="570"/>
          <ac:spMkLst>
            <pc:docMk/>
            <pc:sldMk cId="505578583" sldId="288"/>
            <ac:spMk id="158" creationId="{A2201D01-79C7-4190-BB4A-4177F44C02A0}"/>
          </ac:spMkLst>
        </pc:spChg>
        <pc:spChg chg="mod">
          <ac:chgData name="Jean-Philippe Roman" userId="73a43a2330ba1a8f" providerId="LiveId" clId="{063CFBAB-D764-476C-A708-5177A1F2F0CA}" dt="2021-02-09T18:20:03.475" v="570"/>
          <ac:spMkLst>
            <pc:docMk/>
            <pc:sldMk cId="505578583" sldId="288"/>
            <ac:spMk id="159" creationId="{E4221CC4-7FFA-4D42-8812-908F29E05BF0}"/>
          </ac:spMkLst>
        </pc:spChg>
        <pc:spChg chg="mod">
          <ac:chgData name="Jean-Philippe Roman" userId="73a43a2330ba1a8f" providerId="LiveId" clId="{063CFBAB-D764-476C-A708-5177A1F2F0CA}" dt="2021-02-09T18:20:03.475" v="570"/>
          <ac:spMkLst>
            <pc:docMk/>
            <pc:sldMk cId="505578583" sldId="288"/>
            <ac:spMk id="160" creationId="{CF6F590D-2FFC-4E00-BEAD-DD17891A600F}"/>
          </ac:spMkLst>
        </pc:spChg>
        <pc:spChg chg="mod">
          <ac:chgData name="Jean-Philippe Roman" userId="73a43a2330ba1a8f" providerId="LiveId" clId="{063CFBAB-D764-476C-A708-5177A1F2F0CA}" dt="2021-02-09T18:20:03.475" v="570"/>
          <ac:spMkLst>
            <pc:docMk/>
            <pc:sldMk cId="505578583" sldId="288"/>
            <ac:spMk id="161" creationId="{8E98BF36-FD75-485C-9012-B1B7A750A6D7}"/>
          </ac:spMkLst>
        </pc:spChg>
        <pc:spChg chg="mod">
          <ac:chgData name="Jean-Philippe Roman" userId="73a43a2330ba1a8f" providerId="LiveId" clId="{063CFBAB-D764-476C-A708-5177A1F2F0CA}" dt="2021-02-09T18:20:03.475" v="570"/>
          <ac:spMkLst>
            <pc:docMk/>
            <pc:sldMk cId="505578583" sldId="288"/>
            <ac:spMk id="162" creationId="{43224A9F-C175-49CE-83E0-4AB4B4923478}"/>
          </ac:spMkLst>
        </pc:spChg>
        <pc:spChg chg="mod">
          <ac:chgData name="Jean-Philippe Roman" userId="73a43a2330ba1a8f" providerId="LiveId" clId="{063CFBAB-D764-476C-A708-5177A1F2F0CA}" dt="2021-02-09T18:20:03.475" v="570"/>
          <ac:spMkLst>
            <pc:docMk/>
            <pc:sldMk cId="505578583" sldId="288"/>
            <ac:spMk id="163" creationId="{E42B0943-B827-443E-802A-A57A15839BA1}"/>
          </ac:spMkLst>
        </pc:spChg>
        <pc:spChg chg="mod">
          <ac:chgData name="Jean-Philippe Roman" userId="73a43a2330ba1a8f" providerId="LiveId" clId="{063CFBAB-D764-476C-A708-5177A1F2F0CA}" dt="2021-02-09T18:20:03.475" v="570"/>
          <ac:spMkLst>
            <pc:docMk/>
            <pc:sldMk cId="505578583" sldId="288"/>
            <ac:spMk id="164" creationId="{890466E6-4039-44CC-B905-4D15DCDA5A27}"/>
          </ac:spMkLst>
        </pc:spChg>
        <pc:spChg chg="mod">
          <ac:chgData name="Jean-Philippe Roman" userId="73a43a2330ba1a8f" providerId="LiveId" clId="{063CFBAB-D764-476C-A708-5177A1F2F0CA}" dt="2021-02-09T18:20:03.475" v="570"/>
          <ac:spMkLst>
            <pc:docMk/>
            <pc:sldMk cId="505578583" sldId="288"/>
            <ac:spMk id="165" creationId="{B03CDEBA-BF7B-4B34-B158-CA1BC5780ADB}"/>
          </ac:spMkLst>
        </pc:spChg>
        <pc:spChg chg="mod">
          <ac:chgData name="Jean-Philippe Roman" userId="73a43a2330ba1a8f" providerId="LiveId" clId="{063CFBAB-D764-476C-A708-5177A1F2F0CA}" dt="2021-02-09T18:20:03.475" v="570"/>
          <ac:spMkLst>
            <pc:docMk/>
            <pc:sldMk cId="505578583" sldId="288"/>
            <ac:spMk id="166" creationId="{5B070271-8AE4-4724-846D-8589CF058727}"/>
          </ac:spMkLst>
        </pc:spChg>
        <pc:spChg chg="mod">
          <ac:chgData name="Jean-Philippe Roman" userId="73a43a2330ba1a8f" providerId="LiveId" clId="{063CFBAB-D764-476C-A708-5177A1F2F0CA}" dt="2021-02-09T18:21:17.601" v="586"/>
          <ac:spMkLst>
            <pc:docMk/>
            <pc:sldMk cId="505578583" sldId="288"/>
            <ac:spMk id="168" creationId="{3D20A1B1-7067-4C08-83BD-CA8DA1FDBF95}"/>
          </ac:spMkLst>
        </pc:spChg>
        <pc:spChg chg="mod">
          <ac:chgData name="Jean-Philippe Roman" userId="73a43a2330ba1a8f" providerId="LiveId" clId="{063CFBAB-D764-476C-A708-5177A1F2F0CA}" dt="2021-02-09T18:21:17.601" v="586"/>
          <ac:spMkLst>
            <pc:docMk/>
            <pc:sldMk cId="505578583" sldId="288"/>
            <ac:spMk id="169" creationId="{18F870DB-2EFF-465F-8F85-35096B5FC6B6}"/>
          </ac:spMkLst>
        </pc:spChg>
        <pc:spChg chg="mod">
          <ac:chgData name="Jean-Philippe Roman" userId="73a43a2330ba1a8f" providerId="LiveId" clId="{063CFBAB-D764-476C-A708-5177A1F2F0CA}" dt="2021-02-09T18:21:17.601" v="586"/>
          <ac:spMkLst>
            <pc:docMk/>
            <pc:sldMk cId="505578583" sldId="288"/>
            <ac:spMk id="173" creationId="{B83AA709-869D-4CE3-BFB2-ABBBC38847D2}"/>
          </ac:spMkLst>
        </pc:spChg>
        <pc:spChg chg="mod">
          <ac:chgData name="Jean-Philippe Roman" userId="73a43a2330ba1a8f" providerId="LiveId" clId="{063CFBAB-D764-476C-A708-5177A1F2F0CA}" dt="2021-02-09T18:21:17.601" v="586"/>
          <ac:spMkLst>
            <pc:docMk/>
            <pc:sldMk cId="505578583" sldId="288"/>
            <ac:spMk id="174" creationId="{9AB65989-891D-406A-BBFD-02D94A0648DA}"/>
          </ac:spMkLst>
        </pc:spChg>
        <pc:spChg chg="mod">
          <ac:chgData name="Jean-Philippe Roman" userId="73a43a2330ba1a8f" providerId="LiveId" clId="{063CFBAB-D764-476C-A708-5177A1F2F0CA}" dt="2021-02-09T18:21:17.601" v="586"/>
          <ac:spMkLst>
            <pc:docMk/>
            <pc:sldMk cId="505578583" sldId="288"/>
            <ac:spMk id="175" creationId="{24C5C54D-E45D-44C9-A78A-4C75FC05D725}"/>
          </ac:spMkLst>
        </pc:spChg>
        <pc:spChg chg="mod">
          <ac:chgData name="Jean-Philippe Roman" userId="73a43a2330ba1a8f" providerId="LiveId" clId="{063CFBAB-D764-476C-A708-5177A1F2F0CA}" dt="2021-02-09T18:21:17.601" v="586"/>
          <ac:spMkLst>
            <pc:docMk/>
            <pc:sldMk cId="505578583" sldId="288"/>
            <ac:spMk id="176" creationId="{863B1E09-913E-4FFB-AE1D-2925AAF6E7F2}"/>
          </ac:spMkLst>
        </pc:spChg>
        <pc:spChg chg="mod">
          <ac:chgData name="Jean-Philippe Roman" userId="73a43a2330ba1a8f" providerId="LiveId" clId="{063CFBAB-D764-476C-A708-5177A1F2F0CA}" dt="2021-02-09T18:21:17.601" v="586"/>
          <ac:spMkLst>
            <pc:docMk/>
            <pc:sldMk cId="505578583" sldId="288"/>
            <ac:spMk id="177" creationId="{45B138D7-3BD5-4EEA-AD96-773AF1F3F4C2}"/>
          </ac:spMkLst>
        </pc:spChg>
        <pc:spChg chg="mod">
          <ac:chgData name="Jean-Philippe Roman" userId="73a43a2330ba1a8f" providerId="LiveId" clId="{063CFBAB-D764-476C-A708-5177A1F2F0CA}" dt="2021-02-09T18:22:01.688" v="595"/>
          <ac:spMkLst>
            <pc:docMk/>
            <pc:sldMk cId="505578583" sldId="288"/>
            <ac:spMk id="179" creationId="{F9ED7AD2-C82F-49D2-88A8-B0377C734DDE}"/>
          </ac:spMkLst>
        </pc:spChg>
        <pc:spChg chg="mod">
          <ac:chgData name="Jean-Philippe Roman" userId="73a43a2330ba1a8f" providerId="LiveId" clId="{063CFBAB-D764-476C-A708-5177A1F2F0CA}" dt="2021-02-09T18:22:01.688" v="595"/>
          <ac:spMkLst>
            <pc:docMk/>
            <pc:sldMk cId="505578583" sldId="288"/>
            <ac:spMk id="180" creationId="{22DA0947-413E-417D-A78B-AF8E5785A485}"/>
          </ac:spMkLst>
        </pc:spChg>
        <pc:spChg chg="mod">
          <ac:chgData name="Jean-Philippe Roman" userId="73a43a2330ba1a8f" providerId="LiveId" clId="{063CFBAB-D764-476C-A708-5177A1F2F0CA}" dt="2021-02-09T18:22:01.688" v="595"/>
          <ac:spMkLst>
            <pc:docMk/>
            <pc:sldMk cId="505578583" sldId="288"/>
            <ac:spMk id="182" creationId="{4CEFAA7C-DF78-4FBC-A5B6-6382D80B1C4F}"/>
          </ac:spMkLst>
        </pc:spChg>
        <pc:spChg chg="mod">
          <ac:chgData name="Jean-Philippe Roman" userId="73a43a2330ba1a8f" providerId="LiveId" clId="{063CFBAB-D764-476C-A708-5177A1F2F0CA}" dt="2021-02-09T18:22:01.688" v="595"/>
          <ac:spMkLst>
            <pc:docMk/>
            <pc:sldMk cId="505578583" sldId="288"/>
            <ac:spMk id="183" creationId="{8F72AAF8-98B9-4EDB-BAC3-2CC9B463EAAD}"/>
          </ac:spMkLst>
        </pc:spChg>
        <pc:spChg chg="mod">
          <ac:chgData name="Jean-Philippe Roman" userId="73a43a2330ba1a8f" providerId="LiveId" clId="{063CFBAB-D764-476C-A708-5177A1F2F0CA}" dt="2021-02-09T18:22:01.688" v="595"/>
          <ac:spMkLst>
            <pc:docMk/>
            <pc:sldMk cId="505578583" sldId="288"/>
            <ac:spMk id="184" creationId="{0780BB0D-DCDF-406C-9367-9D3A278AEBE4}"/>
          </ac:spMkLst>
        </pc:spChg>
        <pc:spChg chg="mod">
          <ac:chgData name="Jean-Philippe Roman" userId="73a43a2330ba1a8f" providerId="LiveId" clId="{063CFBAB-D764-476C-A708-5177A1F2F0CA}" dt="2021-02-09T18:22:01.688" v="595"/>
          <ac:spMkLst>
            <pc:docMk/>
            <pc:sldMk cId="505578583" sldId="288"/>
            <ac:spMk id="186" creationId="{EF635280-9A95-4CC2-A059-D0774D6E4A82}"/>
          </ac:spMkLst>
        </pc:spChg>
        <pc:spChg chg="mod">
          <ac:chgData name="Jean-Philippe Roman" userId="73a43a2330ba1a8f" providerId="LiveId" clId="{063CFBAB-D764-476C-A708-5177A1F2F0CA}" dt="2021-02-09T18:22:01.688" v="595"/>
          <ac:spMkLst>
            <pc:docMk/>
            <pc:sldMk cId="505578583" sldId="288"/>
            <ac:spMk id="192" creationId="{66883137-3A20-45E1-A9AF-87A358AA15BB}"/>
          </ac:spMkLst>
        </pc:spChg>
        <pc:spChg chg="mod">
          <ac:chgData name="Jean-Philippe Roman" userId="73a43a2330ba1a8f" providerId="LiveId" clId="{063CFBAB-D764-476C-A708-5177A1F2F0CA}" dt="2021-02-09T18:22:01.688" v="595"/>
          <ac:spMkLst>
            <pc:docMk/>
            <pc:sldMk cId="505578583" sldId="288"/>
            <ac:spMk id="193" creationId="{3B2B3685-C1BE-44F0-8446-04988C970EB9}"/>
          </ac:spMkLst>
        </pc:spChg>
        <pc:spChg chg="mod">
          <ac:chgData name="Jean-Philippe Roman" userId="73a43a2330ba1a8f" providerId="LiveId" clId="{063CFBAB-D764-476C-A708-5177A1F2F0CA}" dt="2021-02-09T18:22:01.688" v="595"/>
          <ac:spMkLst>
            <pc:docMk/>
            <pc:sldMk cId="505578583" sldId="288"/>
            <ac:spMk id="194" creationId="{50BC5B54-736B-4654-A40A-7A1FB260B3FE}"/>
          </ac:spMkLst>
        </pc:spChg>
        <pc:spChg chg="mod">
          <ac:chgData name="Jean-Philippe Roman" userId="73a43a2330ba1a8f" providerId="LiveId" clId="{063CFBAB-D764-476C-A708-5177A1F2F0CA}" dt="2021-02-09T18:22:01.688" v="595"/>
          <ac:spMkLst>
            <pc:docMk/>
            <pc:sldMk cId="505578583" sldId="288"/>
            <ac:spMk id="195" creationId="{B10EEB86-D12E-4219-A625-2F2E03192D87}"/>
          </ac:spMkLst>
        </pc:spChg>
        <pc:spChg chg="mod">
          <ac:chgData name="Jean-Philippe Roman" userId="73a43a2330ba1a8f" providerId="LiveId" clId="{063CFBAB-D764-476C-A708-5177A1F2F0CA}" dt="2021-02-09T18:22:01.688" v="595"/>
          <ac:spMkLst>
            <pc:docMk/>
            <pc:sldMk cId="505578583" sldId="288"/>
            <ac:spMk id="196" creationId="{5214BC78-24A7-43C5-BD01-C2D3F8CB8E19}"/>
          </ac:spMkLst>
        </pc:spChg>
        <pc:spChg chg="mod">
          <ac:chgData name="Jean-Philippe Roman" userId="73a43a2330ba1a8f" providerId="LiveId" clId="{063CFBAB-D764-476C-A708-5177A1F2F0CA}" dt="2021-02-09T18:22:01.688" v="595"/>
          <ac:spMkLst>
            <pc:docMk/>
            <pc:sldMk cId="505578583" sldId="288"/>
            <ac:spMk id="197" creationId="{2533772D-1A38-468E-9AD6-C70C00BA51EF}"/>
          </ac:spMkLst>
        </pc:spChg>
        <pc:spChg chg="mod">
          <ac:chgData name="Jean-Philippe Roman" userId="73a43a2330ba1a8f" providerId="LiveId" clId="{063CFBAB-D764-476C-A708-5177A1F2F0CA}" dt="2021-02-09T18:22:01.688" v="595"/>
          <ac:spMkLst>
            <pc:docMk/>
            <pc:sldMk cId="505578583" sldId="288"/>
            <ac:spMk id="198" creationId="{D8DCA25C-B504-47C7-AEAA-8F05CDE69460}"/>
          </ac:spMkLst>
        </pc:spChg>
        <pc:spChg chg="mod">
          <ac:chgData name="Jean-Philippe Roman" userId="73a43a2330ba1a8f" providerId="LiveId" clId="{063CFBAB-D764-476C-A708-5177A1F2F0CA}" dt="2021-02-09T18:22:01.688" v="595"/>
          <ac:spMkLst>
            <pc:docMk/>
            <pc:sldMk cId="505578583" sldId="288"/>
            <ac:spMk id="199" creationId="{7B37259F-A15F-483C-BF2F-4BAA8B1202D9}"/>
          </ac:spMkLst>
        </pc:spChg>
        <pc:spChg chg="mod">
          <ac:chgData name="Jean-Philippe Roman" userId="73a43a2330ba1a8f" providerId="LiveId" clId="{063CFBAB-D764-476C-A708-5177A1F2F0CA}" dt="2021-02-09T18:22:01.688" v="595"/>
          <ac:spMkLst>
            <pc:docMk/>
            <pc:sldMk cId="505578583" sldId="288"/>
            <ac:spMk id="200" creationId="{1B88FCE1-4FF9-4E5F-975F-B19161AE9E7E}"/>
          </ac:spMkLst>
        </pc:spChg>
        <pc:spChg chg="mod">
          <ac:chgData name="Jean-Philippe Roman" userId="73a43a2330ba1a8f" providerId="LiveId" clId="{063CFBAB-D764-476C-A708-5177A1F2F0CA}" dt="2021-02-09T18:22:01.688" v="595"/>
          <ac:spMkLst>
            <pc:docMk/>
            <pc:sldMk cId="505578583" sldId="288"/>
            <ac:spMk id="201" creationId="{177C6A6E-3A1C-493E-BE66-E43564176B91}"/>
          </ac:spMkLst>
        </pc:spChg>
        <pc:spChg chg="mod">
          <ac:chgData name="Jean-Philippe Roman" userId="73a43a2330ba1a8f" providerId="LiveId" clId="{063CFBAB-D764-476C-A708-5177A1F2F0CA}" dt="2021-02-09T18:22:01.688" v="595"/>
          <ac:spMkLst>
            <pc:docMk/>
            <pc:sldMk cId="505578583" sldId="288"/>
            <ac:spMk id="202" creationId="{A0D71BD0-A64D-481F-9CB0-96BF7B2F12F3}"/>
          </ac:spMkLst>
        </pc:spChg>
        <pc:spChg chg="add mod">
          <ac:chgData name="Jean-Philippe Roman" userId="73a43a2330ba1a8f" providerId="LiveId" clId="{063CFBAB-D764-476C-A708-5177A1F2F0CA}" dt="2021-02-09T18:31:51.836" v="728" actId="1035"/>
          <ac:spMkLst>
            <pc:docMk/>
            <pc:sldMk cId="505578583" sldId="288"/>
            <ac:spMk id="203" creationId="{7CE42DEC-6BDA-4C09-8ACC-849CD1D5FBA1}"/>
          </ac:spMkLst>
        </pc:spChg>
        <pc:spChg chg="add mod">
          <ac:chgData name="Jean-Philippe Roman" userId="73a43a2330ba1a8f" providerId="LiveId" clId="{063CFBAB-D764-476C-A708-5177A1F2F0CA}" dt="2021-02-09T18:31:51.836" v="728" actId="1035"/>
          <ac:spMkLst>
            <pc:docMk/>
            <pc:sldMk cId="505578583" sldId="288"/>
            <ac:spMk id="204" creationId="{9B78D107-DC07-4F4A-A1B0-B0B387E833BC}"/>
          </ac:spMkLst>
        </pc:spChg>
        <pc:spChg chg="add mod">
          <ac:chgData name="Jean-Philippe Roman" userId="73a43a2330ba1a8f" providerId="LiveId" clId="{063CFBAB-D764-476C-A708-5177A1F2F0CA}" dt="2021-02-09T18:31:51.836" v="728" actId="1035"/>
          <ac:spMkLst>
            <pc:docMk/>
            <pc:sldMk cId="505578583" sldId="288"/>
            <ac:spMk id="205" creationId="{BDA3CA3B-D9C5-47EA-8B1F-67002922360D}"/>
          </ac:spMkLst>
        </pc:spChg>
        <pc:spChg chg="add mod">
          <ac:chgData name="Jean-Philippe Roman" userId="73a43a2330ba1a8f" providerId="LiveId" clId="{063CFBAB-D764-476C-A708-5177A1F2F0CA}" dt="2021-02-09T18:31:51.836" v="728" actId="1035"/>
          <ac:spMkLst>
            <pc:docMk/>
            <pc:sldMk cId="505578583" sldId="288"/>
            <ac:spMk id="206" creationId="{38C2B6D9-ECC1-42DE-8617-AEB2339BFB7C}"/>
          </ac:spMkLst>
        </pc:spChg>
        <pc:spChg chg="del mod">
          <ac:chgData name="Jean-Philippe Roman" userId="73a43a2330ba1a8f" providerId="LiveId" clId="{063CFBAB-D764-476C-A708-5177A1F2F0CA}" dt="2021-02-09T18:25:27.383" v="683" actId="478"/>
          <ac:spMkLst>
            <pc:docMk/>
            <pc:sldMk cId="505578583" sldId="288"/>
            <ac:spMk id="242" creationId="{C9FDDF83-78A4-4F45-B40D-5D28F7974204}"/>
          </ac:spMkLst>
        </pc:spChg>
        <pc:spChg chg="del">
          <ac:chgData name="Jean-Philippe Roman" userId="73a43a2330ba1a8f" providerId="LiveId" clId="{063CFBAB-D764-476C-A708-5177A1F2F0CA}" dt="2021-02-09T18:24:58.268" v="674" actId="478"/>
          <ac:spMkLst>
            <pc:docMk/>
            <pc:sldMk cId="505578583" sldId="288"/>
            <ac:spMk id="243" creationId="{83EF72E2-EBBC-4C6A-BBE2-65EB1DFD211E}"/>
          </ac:spMkLst>
        </pc:spChg>
        <pc:grpChg chg="mod ord">
          <ac:chgData name="Jean-Philippe Roman" userId="73a43a2330ba1a8f" providerId="LiveId" clId="{063CFBAB-D764-476C-A708-5177A1F2F0CA}" dt="2021-02-09T18:31:51.836" v="728" actId="1035"/>
          <ac:grpSpMkLst>
            <pc:docMk/>
            <pc:sldMk cId="505578583" sldId="288"/>
            <ac:grpSpMk id="7" creationId="{37FDB080-7E52-41E8-9BF5-A95DC2F64442}"/>
          </ac:grpSpMkLst>
        </pc:grpChg>
        <pc:grpChg chg="del mod ord">
          <ac:chgData name="Jean-Philippe Roman" userId="73a43a2330ba1a8f" providerId="LiveId" clId="{063CFBAB-D764-476C-A708-5177A1F2F0CA}" dt="2021-02-09T18:19:18.557" v="567" actId="478"/>
          <ac:grpSpMkLst>
            <pc:docMk/>
            <pc:sldMk cId="505578583" sldId="288"/>
            <ac:grpSpMk id="61" creationId="{8BA9BDFC-A4C6-450A-8CC7-C73A3697DF51}"/>
          </ac:grpSpMkLst>
        </pc:grpChg>
        <pc:grpChg chg="mod ord">
          <ac:chgData name="Jean-Philippe Roman" userId="73a43a2330ba1a8f" providerId="LiveId" clId="{063CFBAB-D764-476C-A708-5177A1F2F0CA}" dt="2021-02-10T11:15:39.142" v="2104" actId="1076"/>
          <ac:grpSpMkLst>
            <pc:docMk/>
            <pc:sldMk cId="505578583" sldId="288"/>
            <ac:grpSpMk id="73" creationId="{349D29EA-23C3-4CA3-AE94-32994D83A421}"/>
          </ac:grpSpMkLst>
        </pc:grpChg>
        <pc:grpChg chg="add mod ord">
          <ac:chgData name="Jean-Philippe Roman" userId="73a43a2330ba1a8f" providerId="LiveId" clId="{063CFBAB-D764-476C-A708-5177A1F2F0CA}" dt="2021-02-09T18:31:51.836" v="728" actId="1035"/>
          <ac:grpSpMkLst>
            <pc:docMk/>
            <pc:sldMk cId="505578583" sldId="288"/>
            <ac:grpSpMk id="98" creationId="{C4C7546F-C467-45DD-A2F1-6FABB3DF2BB1}"/>
          </ac:grpSpMkLst>
        </pc:grpChg>
        <pc:grpChg chg="del mod">
          <ac:chgData name="Jean-Philippe Roman" userId="73a43a2330ba1a8f" providerId="LiveId" clId="{063CFBAB-D764-476C-A708-5177A1F2F0CA}" dt="2021-02-09T18:24:58.268" v="674" actId="478"/>
          <ac:grpSpMkLst>
            <pc:docMk/>
            <pc:sldMk cId="505578583" sldId="288"/>
            <ac:grpSpMk id="102" creationId="{697AFF41-F1C8-44B1-BB09-B97D5C358ED4}"/>
          </ac:grpSpMkLst>
        </pc:grpChg>
        <pc:grpChg chg="add mod ord">
          <ac:chgData name="Jean-Philippe Roman" userId="73a43a2330ba1a8f" providerId="LiveId" clId="{063CFBAB-D764-476C-A708-5177A1F2F0CA}" dt="2021-02-09T18:31:51.836" v="728" actId="1035"/>
          <ac:grpSpMkLst>
            <pc:docMk/>
            <pc:sldMk cId="505578583" sldId="288"/>
            <ac:grpSpMk id="119" creationId="{F433A962-0B13-4D72-8218-77DD7DA70D22}"/>
          </ac:grpSpMkLst>
        </pc:grpChg>
        <pc:grpChg chg="add mod ord">
          <ac:chgData name="Jean-Philippe Roman" userId="73a43a2330ba1a8f" providerId="LiveId" clId="{063CFBAB-D764-476C-A708-5177A1F2F0CA}" dt="2021-02-09T18:31:51.836" v="728" actId="1035"/>
          <ac:grpSpMkLst>
            <pc:docMk/>
            <pc:sldMk cId="505578583" sldId="288"/>
            <ac:grpSpMk id="125" creationId="{07642A19-6F42-4851-8DD7-A46A8AC3586D}"/>
          </ac:grpSpMkLst>
        </pc:grpChg>
        <pc:grpChg chg="add mod ord">
          <ac:chgData name="Jean-Philippe Roman" userId="73a43a2330ba1a8f" providerId="LiveId" clId="{063CFBAB-D764-476C-A708-5177A1F2F0CA}" dt="2021-02-09T18:31:51.836" v="728" actId="1035"/>
          <ac:grpSpMkLst>
            <pc:docMk/>
            <pc:sldMk cId="505578583" sldId="288"/>
            <ac:grpSpMk id="132" creationId="{BD957B6B-AD6B-42C7-AF6F-10C1A83EB48F}"/>
          </ac:grpSpMkLst>
        </pc:grpChg>
        <pc:grpChg chg="add mod ord">
          <ac:chgData name="Jean-Philippe Roman" userId="73a43a2330ba1a8f" providerId="LiveId" clId="{063CFBAB-D764-476C-A708-5177A1F2F0CA}" dt="2021-02-09T18:31:51.836" v="728" actId="1035"/>
          <ac:grpSpMkLst>
            <pc:docMk/>
            <pc:sldMk cId="505578583" sldId="288"/>
            <ac:grpSpMk id="138" creationId="{5F6021C1-B517-459A-810E-9B738D48C2C0}"/>
          </ac:grpSpMkLst>
        </pc:grpChg>
        <pc:grpChg chg="add del mod ord">
          <ac:chgData name="Jean-Philippe Roman" userId="73a43a2330ba1a8f" providerId="LiveId" clId="{063CFBAB-D764-476C-A708-5177A1F2F0CA}" dt="2021-02-09T18:22:56.821" v="605" actId="478"/>
          <ac:grpSpMkLst>
            <pc:docMk/>
            <pc:sldMk cId="505578583" sldId="288"/>
            <ac:grpSpMk id="142" creationId="{D9DF0051-7D08-4C08-A923-6FAE878FE930}"/>
          </ac:grpSpMkLst>
        </pc:grpChg>
        <pc:grpChg chg="mod">
          <ac:chgData name="Jean-Philippe Roman" userId="73a43a2330ba1a8f" providerId="LiveId" clId="{063CFBAB-D764-476C-A708-5177A1F2F0CA}" dt="2021-02-09T18:20:03.475" v="570"/>
          <ac:grpSpMkLst>
            <pc:docMk/>
            <pc:sldMk cId="505578583" sldId="288"/>
            <ac:grpSpMk id="145" creationId="{82FAA538-23EA-4AD4-BFFE-A4B91428FA7F}"/>
          </ac:grpSpMkLst>
        </pc:grpChg>
        <pc:grpChg chg="mod">
          <ac:chgData name="Jean-Philippe Roman" userId="73a43a2330ba1a8f" providerId="LiveId" clId="{063CFBAB-D764-476C-A708-5177A1F2F0CA}" dt="2021-02-09T18:20:03.475" v="570"/>
          <ac:grpSpMkLst>
            <pc:docMk/>
            <pc:sldMk cId="505578583" sldId="288"/>
            <ac:grpSpMk id="149" creationId="{D9700BA3-E619-4274-9B04-EE2B6B997466}"/>
          </ac:grpSpMkLst>
        </pc:grpChg>
        <pc:grpChg chg="mod">
          <ac:chgData name="Jean-Philippe Roman" userId="73a43a2330ba1a8f" providerId="LiveId" clId="{063CFBAB-D764-476C-A708-5177A1F2F0CA}" dt="2021-02-09T18:20:03.475" v="570"/>
          <ac:grpSpMkLst>
            <pc:docMk/>
            <pc:sldMk cId="505578583" sldId="288"/>
            <ac:grpSpMk id="152" creationId="{A03819CB-5CB9-47B4-ACD8-DFF9CBA5B31E}"/>
          </ac:grpSpMkLst>
        </pc:grpChg>
        <pc:grpChg chg="mod">
          <ac:chgData name="Jean-Philippe Roman" userId="73a43a2330ba1a8f" providerId="LiveId" clId="{063CFBAB-D764-476C-A708-5177A1F2F0CA}" dt="2021-02-09T18:20:03.475" v="570"/>
          <ac:grpSpMkLst>
            <pc:docMk/>
            <pc:sldMk cId="505578583" sldId="288"/>
            <ac:grpSpMk id="153" creationId="{F32A1181-7036-421D-88BF-740268AF9800}"/>
          </ac:grpSpMkLst>
        </pc:grpChg>
        <pc:grpChg chg="mod">
          <ac:chgData name="Jean-Philippe Roman" userId="73a43a2330ba1a8f" providerId="LiveId" clId="{063CFBAB-D764-476C-A708-5177A1F2F0CA}" dt="2021-02-09T18:20:03.475" v="570"/>
          <ac:grpSpMkLst>
            <pc:docMk/>
            <pc:sldMk cId="505578583" sldId="288"/>
            <ac:grpSpMk id="154" creationId="{3EEE80EF-8E2F-47DF-9CF5-49A3C3342FDD}"/>
          </ac:grpSpMkLst>
        </pc:grpChg>
        <pc:grpChg chg="mod">
          <ac:chgData name="Jean-Philippe Roman" userId="73a43a2330ba1a8f" providerId="LiveId" clId="{063CFBAB-D764-476C-A708-5177A1F2F0CA}" dt="2021-02-09T18:20:03.475" v="570"/>
          <ac:grpSpMkLst>
            <pc:docMk/>
            <pc:sldMk cId="505578583" sldId="288"/>
            <ac:grpSpMk id="155" creationId="{4A9DCC63-29AD-43B9-98D7-39127384DC8B}"/>
          </ac:grpSpMkLst>
        </pc:grpChg>
        <pc:grpChg chg="add del mod ord">
          <ac:chgData name="Jean-Philippe Roman" userId="73a43a2330ba1a8f" providerId="LiveId" clId="{063CFBAB-D764-476C-A708-5177A1F2F0CA}" dt="2021-02-09T18:21:38.981" v="593" actId="478"/>
          <ac:grpSpMkLst>
            <pc:docMk/>
            <pc:sldMk cId="505578583" sldId="288"/>
            <ac:grpSpMk id="167" creationId="{E5C5A1D1-ED95-4203-BDB2-ADE470F542BC}"/>
          </ac:grpSpMkLst>
        </pc:grpChg>
        <pc:grpChg chg="mod">
          <ac:chgData name="Jean-Philippe Roman" userId="73a43a2330ba1a8f" providerId="LiveId" clId="{063CFBAB-D764-476C-A708-5177A1F2F0CA}" dt="2021-02-09T18:21:17.601" v="586"/>
          <ac:grpSpMkLst>
            <pc:docMk/>
            <pc:sldMk cId="505578583" sldId="288"/>
            <ac:grpSpMk id="170" creationId="{C45595E3-F525-4905-A7E9-A5B3562B53D9}"/>
          </ac:grpSpMkLst>
        </pc:grpChg>
        <pc:grpChg chg="mod">
          <ac:chgData name="Jean-Philippe Roman" userId="73a43a2330ba1a8f" providerId="LiveId" clId="{063CFBAB-D764-476C-A708-5177A1F2F0CA}" dt="2021-02-09T18:21:17.601" v="586"/>
          <ac:grpSpMkLst>
            <pc:docMk/>
            <pc:sldMk cId="505578583" sldId="288"/>
            <ac:grpSpMk id="171" creationId="{9671A764-E646-4E25-9F15-B27295561E6A}"/>
          </ac:grpSpMkLst>
        </pc:grpChg>
        <pc:grpChg chg="add mod ord">
          <ac:chgData name="Jean-Philippe Roman" userId="73a43a2330ba1a8f" providerId="LiveId" clId="{063CFBAB-D764-476C-A708-5177A1F2F0CA}" dt="2021-02-09T18:31:51.836" v="728" actId="1035"/>
          <ac:grpSpMkLst>
            <pc:docMk/>
            <pc:sldMk cId="505578583" sldId="288"/>
            <ac:grpSpMk id="178" creationId="{3F932F67-78DC-43F6-AD08-2170DAFE8D13}"/>
          </ac:grpSpMkLst>
        </pc:grpChg>
        <pc:grpChg chg="mod">
          <ac:chgData name="Jean-Philippe Roman" userId="73a43a2330ba1a8f" providerId="LiveId" clId="{063CFBAB-D764-476C-A708-5177A1F2F0CA}" dt="2021-02-09T18:22:01.688" v="595"/>
          <ac:grpSpMkLst>
            <pc:docMk/>
            <pc:sldMk cId="505578583" sldId="288"/>
            <ac:grpSpMk id="181" creationId="{A53DC0A8-CF5D-4E92-ACC8-9D3BD419D41F}"/>
          </ac:grpSpMkLst>
        </pc:grpChg>
        <pc:grpChg chg="mod">
          <ac:chgData name="Jean-Philippe Roman" userId="73a43a2330ba1a8f" providerId="LiveId" clId="{063CFBAB-D764-476C-A708-5177A1F2F0CA}" dt="2021-02-09T18:22:01.688" v="595"/>
          <ac:grpSpMkLst>
            <pc:docMk/>
            <pc:sldMk cId="505578583" sldId="288"/>
            <ac:grpSpMk id="185" creationId="{C780F33A-F402-4A00-B8D9-1ECFE42D2D4E}"/>
          </ac:grpSpMkLst>
        </pc:grpChg>
        <pc:grpChg chg="mod">
          <ac:chgData name="Jean-Philippe Roman" userId="73a43a2330ba1a8f" providerId="LiveId" clId="{063CFBAB-D764-476C-A708-5177A1F2F0CA}" dt="2021-02-09T18:22:01.688" v="595"/>
          <ac:grpSpMkLst>
            <pc:docMk/>
            <pc:sldMk cId="505578583" sldId="288"/>
            <ac:grpSpMk id="188" creationId="{78627DB4-BEA0-4D70-9083-5D98821ADFB3}"/>
          </ac:grpSpMkLst>
        </pc:grpChg>
        <pc:grpChg chg="mod">
          <ac:chgData name="Jean-Philippe Roman" userId="73a43a2330ba1a8f" providerId="LiveId" clId="{063CFBAB-D764-476C-A708-5177A1F2F0CA}" dt="2021-02-09T18:22:01.688" v="595"/>
          <ac:grpSpMkLst>
            <pc:docMk/>
            <pc:sldMk cId="505578583" sldId="288"/>
            <ac:grpSpMk id="189" creationId="{440C3B78-940B-490A-9456-166EBEF09D22}"/>
          </ac:grpSpMkLst>
        </pc:grpChg>
        <pc:grpChg chg="mod">
          <ac:chgData name="Jean-Philippe Roman" userId="73a43a2330ba1a8f" providerId="LiveId" clId="{063CFBAB-D764-476C-A708-5177A1F2F0CA}" dt="2021-02-09T18:22:01.688" v="595"/>
          <ac:grpSpMkLst>
            <pc:docMk/>
            <pc:sldMk cId="505578583" sldId="288"/>
            <ac:grpSpMk id="190" creationId="{5F2FEF77-C296-47F8-9A6F-76F40F49226E}"/>
          </ac:grpSpMkLst>
        </pc:grpChg>
        <pc:grpChg chg="mod">
          <ac:chgData name="Jean-Philippe Roman" userId="73a43a2330ba1a8f" providerId="LiveId" clId="{063CFBAB-D764-476C-A708-5177A1F2F0CA}" dt="2021-02-09T18:22:01.688" v="595"/>
          <ac:grpSpMkLst>
            <pc:docMk/>
            <pc:sldMk cId="505578583" sldId="288"/>
            <ac:grpSpMk id="191" creationId="{9BB3FFB0-A39D-481E-A825-DAB245989D7C}"/>
          </ac:grpSpMkLst>
        </pc:grpChg>
        <pc:grpChg chg="del mod">
          <ac:chgData name="Jean-Philippe Roman" userId="73a43a2330ba1a8f" providerId="LiveId" clId="{063CFBAB-D764-476C-A708-5177A1F2F0CA}" dt="2021-02-09T18:25:00.224" v="675" actId="478"/>
          <ac:grpSpMkLst>
            <pc:docMk/>
            <pc:sldMk cId="505578583" sldId="288"/>
            <ac:grpSpMk id="217" creationId="{990BFEE9-DDBF-4B5A-AED9-4E08D2732C37}"/>
          </ac:grpSpMkLst>
        </pc:grpChg>
        <pc:picChg chg="mod">
          <ac:chgData name="Jean-Philippe Roman" userId="73a43a2330ba1a8f" providerId="LiveId" clId="{063CFBAB-D764-476C-A708-5177A1F2F0CA}" dt="2021-02-09T18:14:56.244" v="521"/>
          <ac:picMkLst>
            <pc:docMk/>
            <pc:sldMk cId="505578583" sldId="288"/>
            <ac:picMk id="124" creationId="{AE65858B-2182-4996-B21A-1C710B9F816E}"/>
          </ac:picMkLst>
        </pc:picChg>
        <pc:picChg chg="mod">
          <ac:chgData name="Jean-Philippe Roman" userId="73a43a2330ba1a8f" providerId="LiveId" clId="{063CFBAB-D764-476C-A708-5177A1F2F0CA}" dt="2021-02-09T18:15:38.024" v="533"/>
          <ac:picMkLst>
            <pc:docMk/>
            <pc:sldMk cId="505578583" sldId="288"/>
            <ac:picMk id="130" creationId="{4E2EAEEC-7531-41DD-B4C5-56C81C5BCA6B}"/>
          </ac:picMkLst>
        </pc:picChg>
        <pc:picChg chg="mod">
          <ac:chgData name="Jean-Philippe Roman" userId="73a43a2330ba1a8f" providerId="LiveId" clId="{063CFBAB-D764-476C-A708-5177A1F2F0CA}" dt="2021-02-09T18:16:42.362" v="540"/>
          <ac:picMkLst>
            <pc:docMk/>
            <pc:sldMk cId="505578583" sldId="288"/>
            <ac:picMk id="137" creationId="{88C81BAB-8EB6-41D2-B595-FF959024513A}"/>
          </ac:picMkLst>
        </pc:picChg>
        <pc:picChg chg="mod">
          <ac:chgData name="Jean-Philippe Roman" userId="73a43a2330ba1a8f" providerId="LiveId" clId="{063CFBAB-D764-476C-A708-5177A1F2F0CA}" dt="2021-02-09T18:20:03.475" v="570"/>
          <ac:picMkLst>
            <pc:docMk/>
            <pc:sldMk cId="505578583" sldId="288"/>
            <ac:picMk id="151" creationId="{B3446816-B577-4017-8D8F-C357360C50F3}"/>
          </ac:picMkLst>
        </pc:picChg>
        <pc:picChg chg="mod">
          <ac:chgData name="Jean-Philippe Roman" userId="73a43a2330ba1a8f" providerId="LiveId" clId="{063CFBAB-D764-476C-A708-5177A1F2F0CA}" dt="2021-02-09T18:21:17.601" v="586"/>
          <ac:picMkLst>
            <pc:docMk/>
            <pc:sldMk cId="505578583" sldId="288"/>
            <ac:picMk id="172" creationId="{989DD785-A055-484A-B67B-BD61D28B49AA}"/>
          </ac:picMkLst>
        </pc:picChg>
        <pc:picChg chg="mod">
          <ac:chgData name="Jean-Philippe Roman" userId="73a43a2330ba1a8f" providerId="LiveId" clId="{063CFBAB-D764-476C-A708-5177A1F2F0CA}" dt="2021-02-09T18:22:01.688" v="595"/>
          <ac:picMkLst>
            <pc:docMk/>
            <pc:sldMk cId="505578583" sldId="288"/>
            <ac:picMk id="187" creationId="{9A35E5BC-4029-4688-8A82-3A35D22F539A}"/>
          </ac:picMkLst>
        </pc:picChg>
        <pc:cxnChg chg="del">
          <ac:chgData name="Jean-Philippe Roman" userId="73a43a2330ba1a8f" providerId="LiveId" clId="{063CFBAB-D764-476C-A708-5177A1F2F0CA}" dt="2021-02-09T18:10:00.222" v="472" actId="478"/>
          <ac:cxnSpMkLst>
            <pc:docMk/>
            <pc:sldMk cId="505578583" sldId="288"/>
            <ac:cxnSpMk id="6" creationId="{633C384D-A005-4502-A62F-4435222671BE}"/>
          </ac:cxnSpMkLst>
        </pc:cxnChg>
        <pc:cxnChg chg="add mod">
          <ac:chgData name="Jean-Philippe Roman" userId="73a43a2330ba1a8f" providerId="LiveId" clId="{063CFBAB-D764-476C-A708-5177A1F2F0CA}" dt="2021-02-09T18:31:51.836" v="728" actId="1035"/>
          <ac:cxnSpMkLst>
            <pc:docMk/>
            <pc:sldMk cId="505578583" sldId="288"/>
            <ac:cxnSpMk id="10" creationId="{192F252E-33D5-4468-9751-C3EFA3B5E556}"/>
          </ac:cxnSpMkLst>
        </pc:cxnChg>
        <pc:cxnChg chg="add del mod">
          <ac:chgData name="Jean-Philippe Roman" userId="73a43a2330ba1a8f" providerId="LiveId" clId="{063CFBAB-D764-476C-A708-5177A1F2F0CA}" dt="2021-02-09T18:04:41.988" v="414" actId="478"/>
          <ac:cxnSpMkLst>
            <pc:docMk/>
            <pc:sldMk cId="505578583" sldId="288"/>
            <ac:cxnSpMk id="57" creationId="{2CD185D9-9A7A-4CB9-8B69-7F1FD9659B47}"/>
          </ac:cxnSpMkLst>
        </pc:cxnChg>
        <pc:cxnChg chg="add del mod">
          <ac:chgData name="Jean-Philippe Roman" userId="73a43a2330ba1a8f" providerId="LiveId" clId="{063CFBAB-D764-476C-A708-5177A1F2F0CA}" dt="2021-02-09T18:04:39.713" v="413" actId="478"/>
          <ac:cxnSpMkLst>
            <pc:docMk/>
            <pc:sldMk cId="505578583" sldId="288"/>
            <ac:cxnSpMk id="59" creationId="{1F3C5243-09DD-4873-A96F-05DCFA7C7F17}"/>
          </ac:cxnSpMkLst>
        </pc:cxnChg>
        <pc:cxnChg chg="del">
          <ac:chgData name="Jean-Philippe Roman" userId="73a43a2330ba1a8f" providerId="LiveId" clId="{063CFBAB-D764-476C-A708-5177A1F2F0CA}" dt="2021-02-09T18:10:00.222" v="472" actId="478"/>
          <ac:cxnSpMkLst>
            <pc:docMk/>
            <pc:sldMk cId="505578583" sldId="288"/>
            <ac:cxnSpMk id="72" creationId="{97259FC5-400A-442C-8A90-9A61E492A7C2}"/>
          </ac:cxnSpMkLst>
        </pc:cxnChg>
        <pc:cxnChg chg="del">
          <ac:chgData name="Jean-Philippe Roman" userId="73a43a2330ba1a8f" providerId="LiveId" clId="{063CFBAB-D764-476C-A708-5177A1F2F0CA}" dt="2021-02-09T18:10:00.222" v="472" actId="478"/>
          <ac:cxnSpMkLst>
            <pc:docMk/>
            <pc:sldMk cId="505578583" sldId="288"/>
            <ac:cxnSpMk id="74" creationId="{3FC842A9-0E59-4870-B72E-9CD1DDA6CE3A}"/>
          </ac:cxnSpMkLst>
        </pc:cxnChg>
        <pc:cxnChg chg="del mod">
          <ac:chgData name="Jean-Philippe Roman" userId="73a43a2330ba1a8f" providerId="LiveId" clId="{063CFBAB-D764-476C-A708-5177A1F2F0CA}" dt="2021-02-09T18:10:00.222" v="472" actId="478"/>
          <ac:cxnSpMkLst>
            <pc:docMk/>
            <pc:sldMk cId="505578583" sldId="288"/>
            <ac:cxnSpMk id="75" creationId="{8BCF6733-05F5-4CCF-A14F-76725D2802CA}"/>
          </ac:cxnSpMkLst>
        </pc:cxnChg>
        <pc:cxnChg chg="add del mod">
          <ac:chgData name="Jean-Philippe Roman" userId="73a43a2330ba1a8f" providerId="LiveId" clId="{063CFBAB-D764-476C-A708-5177A1F2F0CA}" dt="2021-02-09T18:05:38.736" v="427" actId="478"/>
          <ac:cxnSpMkLst>
            <pc:docMk/>
            <pc:sldMk cId="505578583" sldId="288"/>
            <ac:cxnSpMk id="79" creationId="{B4D06092-4C48-42B5-BC1A-7BE0BD5109FC}"/>
          </ac:cxnSpMkLst>
        </pc:cxnChg>
        <pc:cxnChg chg="add mod">
          <ac:chgData name="Jean-Philippe Roman" userId="73a43a2330ba1a8f" providerId="LiveId" clId="{063CFBAB-D764-476C-A708-5177A1F2F0CA}" dt="2021-02-09T18:31:51.836" v="728" actId="1035"/>
          <ac:cxnSpMkLst>
            <pc:docMk/>
            <pc:sldMk cId="505578583" sldId="288"/>
            <ac:cxnSpMk id="80" creationId="{B3D4C8C1-42F2-40C3-BC41-3AA608F65199}"/>
          </ac:cxnSpMkLst>
        </pc:cxnChg>
        <pc:cxnChg chg="add mod ord">
          <ac:chgData name="Jean-Philippe Roman" userId="73a43a2330ba1a8f" providerId="LiveId" clId="{063CFBAB-D764-476C-A708-5177A1F2F0CA}" dt="2021-02-09T18:31:51.836" v="728" actId="1035"/>
          <ac:cxnSpMkLst>
            <pc:docMk/>
            <pc:sldMk cId="505578583" sldId="288"/>
            <ac:cxnSpMk id="81" creationId="{569AF501-CB45-4B67-9A50-CBCFF118B6F3}"/>
          </ac:cxnSpMkLst>
        </pc:cxnChg>
        <pc:cxnChg chg="add mod">
          <ac:chgData name="Jean-Philippe Roman" userId="73a43a2330ba1a8f" providerId="LiveId" clId="{063CFBAB-D764-476C-A708-5177A1F2F0CA}" dt="2021-02-09T18:31:51.836" v="728" actId="1035"/>
          <ac:cxnSpMkLst>
            <pc:docMk/>
            <pc:sldMk cId="505578583" sldId="288"/>
            <ac:cxnSpMk id="82" creationId="{333E4875-588B-436E-A77A-5313516B23A4}"/>
          </ac:cxnSpMkLst>
        </pc:cxnChg>
        <pc:cxnChg chg="add mod">
          <ac:chgData name="Jean-Philippe Roman" userId="73a43a2330ba1a8f" providerId="LiveId" clId="{063CFBAB-D764-476C-A708-5177A1F2F0CA}" dt="2021-02-09T18:31:51.836" v="728" actId="1035"/>
          <ac:cxnSpMkLst>
            <pc:docMk/>
            <pc:sldMk cId="505578583" sldId="288"/>
            <ac:cxnSpMk id="83" creationId="{1913C8B6-C90B-4DBB-B759-A6A5E0CFB766}"/>
          </ac:cxnSpMkLst>
        </pc:cxnChg>
        <pc:cxnChg chg="add mod">
          <ac:chgData name="Jean-Philippe Roman" userId="73a43a2330ba1a8f" providerId="LiveId" clId="{063CFBAB-D764-476C-A708-5177A1F2F0CA}" dt="2021-02-09T18:31:51.836" v="728" actId="1035"/>
          <ac:cxnSpMkLst>
            <pc:docMk/>
            <pc:sldMk cId="505578583" sldId="288"/>
            <ac:cxnSpMk id="84" creationId="{923EC4F8-62CC-466D-93BE-4B3BF980E8C5}"/>
          </ac:cxnSpMkLst>
        </pc:cxnChg>
        <pc:cxnChg chg="add mod">
          <ac:chgData name="Jean-Philippe Roman" userId="73a43a2330ba1a8f" providerId="LiveId" clId="{063CFBAB-D764-476C-A708-5177A1F2F0CA}" dt="2021-02-09T18:31:51.836" v="728" actId="1035"/>
          <ac:cxnSpMkLst>
            <pc:docMk/>
            <pc:sldMk cId="505578583" sldId="288"/>
            <ac:cxnSpMk id="85" creationId="{AC200658-ABDD-4856-A10A-D98629B1FD94}"/>
          </ac:cxnSpMkLst>
        </pc:cxnChg>
      </pc:sldChg>
      <pc:sldChg chg="addSp delSp modSp add mod modTransition delAnim modAnim">
        <pc:chgData name="Jean-Philippe Roman" userId="73a43a2330ba1a8f" providerId="LiveId" clId="{063CFBAB-D764-476C-A708-5177A1F2F0CA}" dt="2021-02-10T10:11:12.975" v="1572"/>
        <pc:sldMkLst>
          <pc:docMk/>
          <pc:sldMk cId="1392728090" sldId="289"/>
        </pc:sldMkLst>
        <pc:spChg chg="del">
          <ac:chgData name="Jean-Philippe Roman" userId="73a43a2330ba1a8f" providerId="LiveId" clId="{063CFBAB-D764-476C-A708-5177A1F2F0CA}" dt="2021-02-09T18:36:27.167" v="751" actId="478"/>
          <ac:spMkLst>
            <pc:docMk/>
            <pc:sldMk cId="1392728090" sldId="289"/>
            <ac:spMk id="2" creationId="{80E950E3-F90A-4DEC-9D79-B2BD5B2851AF}"/>
          </ac:spMkLst>
        </pc:spChg>
        <pc:spChg chg="add del mod">
          <ac:chgData name="Jean-Philippe Roman" userId="73a43a2330ba1a8f" providerId="LiveId" clId="{063CFBAB-D764-476C-A708-5177A1F2F0CA}" dt="2021-02-09T18:53:48.510" v="901" actId="478"/>
          <ac:spMkLst>
            <pc:docMk/>
            <pc:sldMk cId="1392728090" sldId="289"/>
            <ac:spMk id="4" creationId="{F991BCF0-89BE-4B25-973E-E36DC762B4C6}"/>
          </ac:spMkLst>
        </pc:spChg>
        <pc:spChg chg="add del mod">
          <ac:chgData name="Jean-Philippe Roman" userId="73a43a2330ba1a8f" providerId="LiveId" clId="{063CFBAB-D764-476C-A708-5177A1F2F0CA}" dt="2021-02-09T18:56:24.311" v="929" actId="478"/>
          <ac:spMkLst>
            <pc:docMk/>
            <pc:sldMk cId="1392728090" sldId="289"/>
            <ac:spMk id="5" creationId="{3398BE92-D185-41C7-BD75-0BBCCA613738}"/>
          </ac:spMkLst>
        </pc:spChg>
        <pc:spChg chg="add mod ord">
          <ac:chgData name="Jean-Philippe Roman" userId="73a43a2330ba1a8f" providerId="LiveId" clId="{063CFBAB-D764-476C-A708-5177A1F2F0CA}" dt="2021-02-09T23:02:23.537" v="1320" actId="14861"/>
          <ac:spMkLst>
            <pc:docMk/>
            <pc:sldMk cId="1392728090" sldId="289"/>
            <ac:spMk id="6" creationId="{33344452-B410-4D1F-949F-842BD9DCE8B0}"/>
          </ac:spMkLst>
        </pc:spChg>
        <pc:spChg chg="mod">
          <ac:chgData name="Jean-Philippe Roman" userId="73a43a2330ba1a8f" providerId="LiveId" clId="{063CFBAB-D764-476C-A708-5177A1F2F0CA}" dt="2021-02-09T18:34:41.397" v="731"/>
          <ac:spMkLst>
            <pc:docMk/>
            <pc:sldMk cId="1392728090" sldId="289"/>
            <ac:spMk id="12" creationId="{D5CF0749-448B-47CA-88D9-3EDE38526170}"/>
          </ac:spMkLst>
        </pc:spChg>
        <pc:spChg chg="mod">
          <ac:chgData name="Jean-Philippe Roman" userId="73a43a2330ba1a8f" providerId="LiveId" clId="{063CFBAB-D764-476C-A708-5177A1F2F0CA}" dt="2021-02-09T18:34:41.397" v="731"/>
          <ac:spMkLst>
            <pc:docMk/>
            <pc:sldMk cId="1392728090" sldId="289"/>
            <ac:spMk id="13" creationId="{DD8729BA-2228-41DE-8ED5-177DB90572A6}"/>
          </ac:spMkLst>
        </pc:spChg>
        <pc:spChg chg="mod">
          <ac:chgData name="Jean-Philippe Roman" userId="73a43a2330ba1a8f" providerId="LiveId" clId="{063CFBAB-D764-476C-A708-5177A1F2F0CA}" dt="2021-02-09T18:34:41.397" v="731"/>
          <ac:spMkLst>
            <pc:docMk/>
            <pc:sldMk cId="1392728090" sldId="289"/>
            <ac:spMk id="14" creationId="{302FE4A0-0579-4275-B8BA-A57D43E75DDE}"/>
          </ac:spMkLst>
        </pc:spChg>
        <pc:spChg chg="mod">
          <ac:chgData name="Jean-Philippe Roman" userId="73a43a2330ba1a8f" providerId="LiveId" clId="{063CFBAB-D764-476C-A708-5177A1F2F0CA}" dt="2021-02-09T18:34:41.397" v="731"/>
          <ac:spMkLst>
            <pc:docMk/>
            <pc:sldMk cId="1392728090" sldId="289"/>
            <ac:spMk id="15" creationId="{BCCBFF07-02C7-4392-A8B1-53E73883A88A}"/>
          </ac:spMkLst>
        </pc:spChg>
        <pc:spChg chg="add del mod ord">
          <ac:chgData name="Jean-Philippe Roman" userId="73a43a2330ba1a8f" providerId="LiveId" clId="{063CFBAB-D764-476C-A708-5177A1F2F0CA}" dt="2021-02-10T09:41:07.939" v="1353" actId="478"/>
          <ac:spMkLst>
            <pc:docMk/>
            <pc:sldMk cId="1392728090" sldId="289"/>
            <ac:spMk id="19" creationId="{EC05BC45-ABAB-4C23-82AB-AD210623553C}"/>
          </ac:spMkLst>
        </pc:spChg>
        <pc:spChg chg="add mod ord">
          <ac:chgData name="Jean-Philippe Roman" userId="73a43a2330ba1a8f" providerId="LiveId" clId="{063CFBAB-D764-476C-A708-5177A1F2F0CA}" dt="2021-02-10T10:08:51.161" v="1555" actId="14838"/>
          <ac:spMkLst>
            <pc:docMk/>
            <pc:sldMk cId="1392728090" sldId="289"/>
            <ac:spMk id="24" creationId="{61B1261D-95E3-4D7F-92A5-E4A21684A1E6}"/>
          </ac:spMkLst>
        </pc:spChg>
        <pc:spChg chg="add mod ord">
          <ac:chgData name="Jean-Philippe Roman" userId="73a43a2330ba1a8f" providerId="LiveId" clId="{063CFBAB-D764-476C-A708-5177A1F2F0CA}" dt="2021-02-10T10:08:51.161" v="1555" actId="14838"/>
          <ac:spMkLst>
            <pc:docMk/>
            <pc:sldMk cId="1392728090" sldId="289"/>
            <ac:spMk id="25" creationId="{C9954219-26CF-4FD9-A019-C40E7B971AB2}"/>
          </ac:spMkLst>
        </pc:spChg>
        <pc:spChg chg="add mod ord">
          <ac:chgData name="Jean-Philippe Roman" userId="73a43a2330ba1a8f" providerId="LiveId" clId="{063CFBAB-D764-476C-A708-5177A1F2F0CA}" dt="2021-02-10T10:08:51.161" v="1555" actId="14838"/>
          <ac:spMkLst>
            <pc:docMk/>
            <pc:sldMk cId="1392728090" sldId="289"/>
            <ac:spMk id="26" creationId="{EBD4A8C6-6BBE-45ED-A045-3941BB5CC2B3}"/>
          </ac:spMkLst>
        </pc:spChg>
        <pc:spChg chg="add mod ord">
          <ac:chgData name="Jean-Philippe Roman" userId="73a43a2330ba1a8f" providerId="LiveId" clId="{063CFBAB-D764-476C-A708-5177A1F2F0CA}" dt="2021-02-10T10:08:51.161" v="1555" actId="14838"/>
          <ac:spMkLst>
            <pc:docMk/>
            <pc:sldMk cId="1392728090" sldId="289"/>
            <ac:spMk id="28" creationId="{3E084469-0A5F-4D89-A12D-18B119ACC96E}"/>
          </ac:spMkLst>
        </pc:spChg>
        <pc:spChg chg="del">
          <ac:chgData name="Jean-Philippe Roman" userId="73a43a2330ba1a8f" providerId="LiveId" clId="{063CFBAB-D764-476C-A708-5177A1F2F0CA}" dt="2021-02-09T18:35:18.142" v="740" actId="478"/>
          <ac:spMkLst>
            <pc:docMk/>
            <pc:sldMk cId="1392728090" sldId="289"/>
            <ac:spMk id="30" creationId="{C6D9BBAE-CFFE-4EC2-A34C-F73C51E9CDA2}"/>
          </ac:spMkLst>
        </pc:spChg>
        <pc:spChg chg="del">
          <ac:chgData name="Jean-Philippe Roman" userId="73a43a2330ba1a8f" providerId="LiveId" clId="{063CFBAB-D764-476C-A708-5177A1F2F0CA}" dt="2021-02-09T18:35:18.142" v="740" actId="478"/>
          <ac:spMkLst>
            <pc:docMk/>
            <pc:sldMk cId="1392728090" sldId="289"/>
            <ac:spMk id="31" creationId="{3D985C6B-0966-44DB-8D7E-F853C840B008}"/>
          </ac:spMkLst>
        </pc:spChg>
        <pc:spChg chg="del">
          <ac:chgData name="Jean-Philippe Roman" userId="73a43a2330ba1a8f" providerId="LiveId" clId="{063CFBAB-D764-476C-A708-5177A1F2F0CA}" dt="2021-02-09T18:35:18.142" v="740" actId="478"/>
          <ac:spMkLst>
            <pc:docMk/>
            <pc:sldMk cId="1392728090" sldId="289"/>
            <ac:spMk id="32" creationId="{CEEFE9DE-7E25-402C-BD2D-77F804F4E2F0}"/>
          </ac:spMkLst>
        </pc:spChg>
        <pc:spChg chg="del">
          <ac:chgData name="Jean-Philippe Roman" userId="73a43a2330ba1a8f" providerId="LiveId" clId="{063CFBAB-D764-476C-A708-5177A1F2F0CA}" dt="2021-02-09T18:35:18.142" v="740" actId="478"/>
          <ac:spMkLst>
            <pc:docMk/>
            <pc:sldMk cId="1392728090" sldId="289"/>
            <ac:spMk id="33" creationId="{9A11F8C5-30AD-4061-BFE9-FA8ABF438E16}"/>
          </ac:spMkLst>
        </pc:spChg>
        <pc:spChg chg="add mod ord">
          <ac:chgData name="Jean-Philippe Roman" userId="73a43a2330ba1a8f" providerId="LiveId" clId="{063CFBAB-D764-476C-A708-5177A1F2F0CA}" dt="2021-02-10T10:08:51.161" v="1555" actId="14838"/>
          <ac:spMkLst>
            <pc:docMk/>
            <pc:sldMk cId="1392728090" sldId="289"/>
            <ac:spMk id="38" creationId="{018C1412-80C5-4BEE-950A-90A49E7A8217}"/>
          </ac:spMkLst>
        </pc:spChg>
        <pc:spChg chg="add del mod">
          <ac:chgData name="Jean-Philippe Roman" userId="73a43a2330ba1a8f" providerId="LiveId" clId="{063CFBAB-D764-476C-A708-5177A1F2F0CA}" dt="2021-02-09T18:58:32.541" v="943" actId="478"/>
          <ac:spMkLst>
            <pc:docMk/>
            <pc:sldMk cId="1392728090" sldId="289"/>
            <ac:spMk id="41" creationId="{46155564-59DD-42B9-A4C2-756FF5A67969}"/>
          </ac:spMkLst>
        </pc:spChg>
        <pc:spChg chg="add mod ord">
          <ac:chgData name="Jean-Philippe Roman" userId="73a43a2330ba1a8f" providerId="LiveId" clId="{063CFBAB-D764-476C-A708-5177A1F2F0CA}" dt="2021-02-10T09:55:54.247" v="1420" actId="14100"/>
          <ac:spMkLst>
            <pc:docMk/>
            <pc:sldMk cId="1392728090" sldId="289"/>
            <ac:spMk id="42" creationId="{AA2C9998-7C8C-4944-AF74-4667D4DB9493}"/>
          </ac:spMkLst>
        </pc:spChg>
        <pc:grpChg chg="add mod ord">
          <ac:chgData name="Jean-Philippe Roman" userId="73a43a2330ba1a8f" providerId="LiveId" clId="{063CFBAB-D764-476C-A708-5177A1F2F0CA}" dt="2021-02-10T09:52:13.473" v="1399" actId="1076"/>
          <ac:grpSpMkLst>
            <pc:docMk/>
            <pc:sldMk cId="1392728090" sldId="289"/>
            <ac:grpSpMk id="11" creationId="{AE912F2F-B848-4975-9F88-6461F61A4486}"/>
          </ac:grpSpMkLst>
        </pc:grpChg>
        <pc:grpChg chg="del mod">
          <ac:chgData name="Jean-Philippe Roman" userId="73a43a2330ba1a8f" providerId="LiveId" clId="{063CFBAB-D764-476C-A708-5177A1F2F0CA}" dt="2021-02-09T18:35:11.710" v="739" actId="478"/>
          <ac:grpSpMkLst>
            <pc:docMk/>
            <pc:sldMk cId="1392728090" sldId="289"/>
            <ac:grpSpMk id="34" creationId="{5477585C-078E-4402-89AA-1756308106B0}"/>
          </ac:grpSpMkLst>
        </pc:grpChg>
        <pc:graphicFrameChg chg="add del mod">
          <ac:chgData name="Jean-Philippe Roman" userId="73a43a2330ba1a8f" providerId="LiveId" clId="{063CFBAB-D764-476C-A708-5177A1F2F0CA}" dt="2021-02-09T18:54:16.112" v="904" actId="478"/>
          <ac:graphicFrameMkLst>
            <pc:docMk/>
            <pc:sldMk cId="1392728090" sldId="289"/>
            <ac:graphicFrameMk id="39" creationId="{2E0DFF75-7063-4F0E-8D85-7059C974C215}"/>
          </ac:graphicFrameMkLst>
        </pc:graphicFrameChg>
        <pc:graphicFrameChg chg="add mod ord modGraphic">
          <ac:chgData name="Jean-Philippe Roman" userId="73a43a2330ba1a8f" providerId="LiveId" clId="{063CFBAB-D764-476C-A708-5177A1F2F0CA}" dt="2021-02-10T09:42:32.020" v="1370" actId="166"/>
          <ac:graphicFrameMkLst>
            <pc:docMk/>
            <pc:sldMk cId="1392728090" sldId="289"/>
            <ac:graphicFrameMk id="40" creationId="{8AD8D8B5-BB9A-4051-9F66-5C29130A3692}"/>
          </ac:graphicFrameMkLst>
        </pc:graphicFrameChg>
        <pc:picChg chg="add del mod">
          <ac:chgData name="Jean-Philippe Roman" userId="73a43a2330ba1a8f" providerId="LiveId" clId="{063CFBAB-D764-476C-A708-5177A1F2F0CA}" dt="2021-02-10T09:42:20.268" v="1367" actId="478"/>
          <ac:picMkLst>
            <pc:docMk/>
            <pc:sldMk cId="1392728090" sldId="289"/>
            <ac:picMk id="8" creationId="{6E65DA59-3591-4950-BB52-681D2DC1C1B0}"/>
          </ac:picMkLst>
        </pc:picChg>
        <pc:picChg chg="mod">
          <ac:chgData name="Jean-Philippe Roman" userId="73a43a2330ba1a8f" providerId="LiveId" clId="{063CFBAB-D764-476C-A708-5177A1F2F0CA}" dt="2021-02-09T18:34:41.397" v="731"/>
          <ac:picMkLst>
            <pc:docMk/>
            <pc:sldMk cId="1392728090" sldId="289"/>
            <ac:picMk id="16" creationId="{C9AC8092-0332-4DCD-957D-EFA514BE29F7}"/>
          </ac:picMkLst>
        </pc:picChg>
        <pc:picChg chg="add del mod ord">
          <ac:chgData name="Jean-Philippe Roman" userId="73a43a2330ba1a8f" providerId="LiveId" clId="{063CFBAB-D764-476C-A708-5177A1F2F0CA}" dt="2021-02-09T18:57:23.966" v="935" actId="478"/>
          <ac:picMkLst>
            <pc:docMk/>
            <pc:sldMk cId="1392728090" sldId="289"/>
            <ac:picMk id="20" creationId="{6602D806-19D5-4DC8-8351-85E542DF4D48}"/>
          </ac:picMkLst>
        </pc:picChg>
        <pc:picChg chg="add mod ord">
          <ac:chgData name="Jean-Philippe Roman" userId="73a43a2330ba1a8f" providerId="LiveId" clId="{063CFBAB-D764-476C-A708-5177A1F2F0CA}" dt="2021-02-10T09:46:18.626" v="1380" actId="166"/>
          <ac:picMkLst>
            <pc:docMk/>
            <pc:sldMk cId="1392728090" sldId="289"/>
            <ac:picMk id="21" creationId="{E29A9F8B-BFEF-4622-811F-75BC5EC14503}"/>
          </ac:picMkLst>
        </pc:picChg>
        <pc:picChg chg="add mod ord">
          <ac:chgData name="Jean-Philippe Roman" userId="73a43a2330ba1a8f" providerId="LiveId" clId="{063CFBAB-D764-476C-A708-5177A1F2F0CA}" dt="2021-02-10T09:46:18.626" v="1380" actId="166"/>
          <ac:picMkLst>
            <pc:docMk/>
            <pc:sldMk cId="1392728090" sldId="289"/>
            <ac:picMk id="22" creationId="{57AC2D00-E6F2-468B-9561-43A9CE3A6333}"/>
          </ac:picMkLst>
        </pc:picChg>
        <pc:picChg chg="add mod ord">
          <ac:chgData name="Jean-Philippe Roman" userId="73a43a2330ba1a8f" providerId="LiveId" clId="{063CFBAB-D764-476C-A708-5177A1F2F0CA}" dt="2021-02-10T09:46:18.626" v="1380" actId="166"/>
          <ac:picMkLst>
            <pc:docMk/>
            <pc:sldMk cId="1392728090" sldId="289"/>
            <ac:picMk id="23" creationId="{7BE5BD5A-FC28-449E-893A-2B78C6BECBC8}"/>
          </ac:picMkLst>
        </pc:picChg>
        <pc:picChg chg="add mod ord">
          <ac:chgData name="Jean-Philippe Roman" userId="73a43a2330ba1a8f" providerId="LiveId" clId="{063CFBAB-D764-476C-A708-5177A1F2F0CA}" dt="2021-02-10T09:46:18.626" v="1380" actId="166"/>
          <ac:picMkLst>
            <pc:docMk/>
            <pc:sldMk cId="1392728090" sldId="289"/>
            <ac:picMk id="27" creationId="{504EBD7D-F179-4763-9C27-4CA517046C0A}"/>
          </ac:picMkLst>
        </pc:picChg>
        <pc:picChg chg="add mod ord">
          <ac:chgData name="Jean-Philippe Roman" userId="73a43a2330ba1a8f" providerId="LiveId" clId="{063CFBAB-D764-476C-A708-5177A1F2F0CA}" dt="2021-02-10T09:46:18.626" v="1380" actId="166"/>
          <ac:picMkLst>
            <pc:docMk/>
            <pc:sldMk cId="1392728090" sldId="289"/>
            <ac:picMk id="29" creationId="{0E2E9BAF-94A3-4E89-AC5D-7CD2DEEB58E4}"/>
          </ac:picMkLst>
        </pc:picChg>
        <pc:picChg chg="add mod ord">
          <ac:chgData name="Jean-Philippe Roman" userId="73a43a2330ba1a8f" providerId="LiveId" clId="{063CFBAB-D764-476C-A708-5177A1F2F0CA}" dt="2021-02-10T09:43:06.420" v="1374" actId="167"/>
          <ac:picMkLst>
            <pc:docMk/>
            <pc:sldMk cId="1392728090" sldId="289"/>
            <ac:picMk id="43" creationId="{6FEA82B0-EE3F-4014-8CC5-57B0100598E9}"/>
          </ac:picMkLst>
        </pc:picChg>
      </pc:sldChg>
      <pc:sldChg chg="addSp delSp modSp new del mod delAnim modAnim">
        <pc:chgData name="Jean-Philippe Roman" userId="73a43a2330ba1a8f" providerId="LiveId" clId="{063CFBAB-D764-476C-A708-5177A1F2F0CA}" dt="2021-02-10T09:49:43.134" v="1387" actId="47"/>
        <pc:sldMkLst>
          <pc:docMk/>
          <pc:sldMk cId="389788945" sldId="290"/>
        </pc:sldMkLst>
        <pc:graphicFrameChg chg="add del mod modGraphic">
          <ac:chgData name="Jean-Philippe Roman" userId="73a43a2330ba1a8f" providerId="LiveId" clId="{063CFBAB-D764-476C-A708-5177A1F2F0CA}" dt="2021-02-09T18:44:18.347" v="826" actId="478"/>
          <ac:graphicFrameMkLst>
            <pc:docMk/>
            <pc:sldMk cId="389788945" sldId="290"/>
            <ac:graphicFrameMk id="3" creationId="{2F6910BC-E94E-4742-BD2C-DB418F8A90CE}"/>
          </ac:graphicFrameMkLst>
        </pc:graphicFrameChg>
        <pc:graphicFrameChg chg="add mod modGraphic">
          <ac:chgData name="Jean-Philippe Roman" userId="73a43a2330ba1a8f" providerId="LiveId" clId="{063CFBAB-D764-476C-A708-5177A1F2F0CA}" dt="2021-02-09T18:47:18.866" v="844" actId="1076"/>
          <ac:graphicFrameMkLst>
            <pc:docMk/>
            <pc:sldMk cId="389788945" sldId="290"/>
            <ac:graphicFrameMk id="4" creationId="{2B3CE0BF-9CE0-442C-8312-856FFE1D2207}"/>
          </ac:graphicFrameMkLst>
        </pc:graphicFrameChg>
        <pc:graphicFrameChg chg="add mod modGraphic">
          <ac:chgData name="Jean-Philippe Roman" userId="73a43a2330ba1a8f" providerId="LiveId" clId="{063CFBAB-D764-476C-A708-5177A1F2F0CA}" dt="2021-02-09T18:48:53.769" v="858"/>
          <ac:graphicFrameMkLst>
            <pc:docMk/>
            <pc:sldMk cId="389788945" sldId="290"/>
            <ac:graphicFrameMk id="5" creationId="{B9D7603D-47C3-4592-A251-1AB8720798C1}"/>
          </ac:graphicFrameMkLst>
        </pc:graphicFrameChg>
        <pc:graphicFrameChg chg="add mod">
          <ac:chgData name="Jean-Philippe Roman" userId="73a43a2330ba1a8f" providerId="LiveId" clId="{063CFBAB-D764-476C-A708-5177A1F2F0CA}" dt="2021-02-09T18:55:10.273" v="916" actId="571"/>
          <ac:graphicFrameMkLst>
            <pc:docMk/>
            <pc:sldMk cId="389788945" sldId="290"/>
            <ac:graphicFrameMk id="6" creationId="{D3AB0870-FB4A-4AE5-A2B4-E80564F85B7E}"/>
          </ac:graphicFrameMkLst>
        </pc:graphicFrameChg>
      </pc:sldChg>
      <pc:sldChg chg="addSp delSp modSp add del mod modAnim">
        <pc:chgData name="Jean-Philippe Roman" userId="73a43a2330ba1a8f" providerId="LiveId" clId="{063CFBAB-D764-476C-A708-5177A1F2F0CA}" dt="2021-02-10T09:53:12.285" v="1401" actId="47"/>
        <pc:sldMkLst>
          <pc:docMk/>
          <pc:sldMk cId="1224884194" sldId="290"/>
        </pc:sldMkLst>
        <pc:spChg chg="mod">
          <ac:chgData name="Jean-Philippe Roman" userId="73a43a2330ba1a8f" providerId="LiveId" clId="{063CFBAB-D764-476C-A708-5177A1F2F0CA}" dt="2021-02-10T09:50:05.273" v="1389" actId="164"/>
          <ac:spMkLst>
            <pc:docMk/>
            <pc:sldMk cId="1224884194" sldId="290"/>
            <ac:spMk id="6" creationId="{33344452-B410-4D1F-949F-842BD9DCE8B0}"/>
          </ac:spMkLst>
        </pc:spChg>
        <pc:spChg chg="mod">
          <ac:chgData name="Jean-Philippe Roman" userId="73a43a2330ba1a8f" providerId="LiveId" clId="{063CFBAB-D764-476C-A708-5177A1F2F0CA}" dt="2021-02-10T09:50:05.273" v="1389" actId="164"/>
          <ac:spMkLst>
            <pc:docMk/>
            <pc:sldMk cId="1224884194" sldId="290"/>
            <ac:spMk id="24" creationId="{61B1261D-95E3-4D7F-92A5-E4A21684A1E6}"/>
          </ac:spMkLst>
        </pc:spChg>
        <pc:spChg chg="mod">
          <ac:chgData name="Jean-Philippe Roman" userId="73a43a2330ba1a8f" providerId="LiveId" clId="{063CFBAB-D764-476C-A708-5177A1F2F0CA}" dt="2021-02-10T09:50:05.273" v="1389" actId="164"/>
          <ac:spMkLst>
            <pc:docMk/>
            <pc:sldMk cId="1224884194" sldId="290"/>
            <ac:spMk id="25" creationId="{C9954219-26CF-4FD9-A019-C40E7B971AB2}"/>
          </ac:spMkLst>
        </pc:spChg>
        <pc:spChg chg="mod">
          <ac:chgData name="Jean-Philippe Roman" userId="73a43a2330ba1a8f" providerId="LiveId" clId="{063CFBAB-D764-476C-A708-5177A1F2F0CA}" dt="2021-02-10T09:50:05.273" v="1389" actId="164"/>
          <ac:spMkLst>
            <pc:docMk/>
            <pc:sldMk cId="1224884194" sldId="290"/>
            <ac:spMk id="26" creationId="{EBD4A8C6-6BBE-45ED-A045-3941BB5CC2B3}"/>
          </ac:spMkLst>
        </pc:spChg>
        <pc:spChg chg="mod">
          <ac:chgData name="Jean-Philippe Roman" userId="73a43a2330ba1a8f" providerId="LiveId" clId="{063CFBAB-D764-476C-A708-5177A1F2F0CA}" dt="2021-02-10T09:50:05.273" v="1389" actId="164"/>
          <ac:spMkLst>
            <pc:docMk/>
            <pc:sldMk cId="1224884194" sldId="290"/>
            <ac:spMk id="28" creationId="{3E084469-0A5F-4D89-A12D-18B119ACC96E}"/>
          </ac:spMkLst>
        </pc:spChg>
        <pc:spChg chg="mod">
          <ac:chgData name="Jean-Philippe Roman" userId="73a43a2330ba1a8f" providerId="LiveId" clId="{063CFBAB-D764-476C-A708-5177A1F2F0CA}" dt="2021-02-10T09:50:05.273" v="1389" actId="164"/>
          <ac:spMkLst>
            <pc:docMk/>
            <pc:sldMk cId="1224884194" sldId="290"/>
            <ac:spMk id="38" creationId="{018C1412-80C5-4BEE-950A-90A49E7A8217}"/>
          </ac:spMkLst>
        </pc:spChg>
        <pc:spChg chg="del mod">
          <ac:chgData name="Jean-Philippe Roman" userId="73a43a2330ba1a8f" providerId="LiveId" clId="{063CFBAB-D764-476C-A708-5177A1F2F0CA}" dt="2021-02-10T09:53:02.166" v="1400" actId="478"/>
          <ac:spMkLst>
            <pc:docMk/>
            <pc:sldMk cId="1224884194" sldId="290"/>
            <ac:spMk id="42" creationId="{AA2C9998-7C8C-4944-AF74-4667D4DB9493}"/>
          </ac:spMkLst>
        </pc:spChg>
        <pc:grpChg chg="add mod">
          <ac:chgData name="Jean-Philippe Roman" userId="73a43a2330ba1a8f" providerId="LiveId" clId="{063CFBAB-D764-476C-A708-5177A1F2F0CA}" dt="2021-02-10T09:50:05.273" v="1389" actId="164"/>
          <ac:grpSpMkLst>
            <pc:docMk/>
            <pc:sldMk cId="1224884194" sldId="290"/>
            <ac:grpSpMk id="2" creationId="{C94E94D2-47FD-4DE8-99D3-36F489D40737}"/>
          </ac:grpSpMkLst>
        </pc:grpChg>
        <pc:graphicFrameChg chg="mod">
          <ac:chgData name="Jean-Philippe Roman" userId="73a43a2330ba1a8f" providerId="LiveId" clId="{063CFBAB-D764-476C-A708-5177A1F2F0CA}" dt="2021-02-10T09:50:05.273" v="1389" actId="164"/>
          <ac:graphicFrameMkLst>
            <pc:docMk/>
            <pc:sldMk cId="1224884194" sldId="290"/>
            <ac:graphicFrameMk id="40" creationId="{8AD8D8B5-BB9A-4051-9F66-5C29130A3692}"/>
          </ac:graphicFrameMkLst>
        </pc:graphicFrameChg>
        <pc:picChg chg="mod">
          <ac:chgData name="Jean-Philippe Roman" userId="73a43a2330ba1a8f" providerId="LiveId" clId="{063CFBAB-D764-476C-A708-5177A1F2F0CA}" dt="2021-02-10T09:50:05.273" v="1389" actId="164"/>
          <ac:picMkLst>
            <pc:docMk/>
            <pc:sldMk cId="1224884194" sldId="290"/>
            <ac:picMk id="21" creationId="{E29A9F8B-BFEF-4622-811F-75BC5EC14503}"/>
          </ac:picMkLst>
        </pc:picChg>
        <pc:picChg chg="mod">
          <ac:chgData name="Jean-Philippe Roman" userId="73a43a2330ba1a8f" providerId="LiveId" clId="{063CFBAB-D764-476C-A708-5177A1F2F0CA}" dt="2021-02-10T09:50:05.273" v="1389" actId="164"/>
          <ac:picMkLst>
            <pc:docMk/>
            <pc:sldMk cId="1224884194" sldId="290"/>
            <ac:picMk id="22" creationId="{57AC2D00-E6F2-468B-9561-43A9CE3A6333}"/>
          </ac:picMkLst>
        </pc:picChg>
        <pc:picChg chg="mod">
          <ac:chgData name="Jean-Philippe Roman" userId="73a43a2330ba1a8f" providerId="LiveId" clId="{063CFBAB-D764-476C-A708-5177A1F2F0CA}" dt="2021-02-10T09:50:05.273" v="1389" actId="164"/>
          <ac:picMkLst>
            <pc:docMk/>
            <pc:sldMk cId="1224884194" sldId="290"/>
            <ac:picMk id="23" creationId="{7BE5BD5A-FC28-449E-893A-2B78C6BECBC8}"/>
          </ac:picMkLst>
        </pc:picChg>
        <pc:picChg chg="mod">
          <ac:chgData name="Jean-Philippe Roman" userId="73a43a2330ba1a8f" providerId="LiveId" clId="{063CFBAB-D764-476C-A708-5177A1F2F0CA}" dt="2021-02-10T09:50:05.273" v="1389" actId="164"/>
          <ac:picMkLst>
            <pc:docMk/>
            <pc:sldMk cId="1224884194" sldId="290"/>
            <ac:picMk id="27" creationId="{504EBD7D-F179-4763-9C27-4CA517046C0A}"/>
          </ac:picMkLst>
        </pc:picChg>
        <pc:picChg chg="mod">
          <ac:chgData name="Jean-Philippe Roman" userId="73a43a2330ba1a8f" providerId="LiveId" clId="{063CFBAB-D764-476C-A708-5177A1F2F0CA}" dt="2021-02-10T09:50:05.273" v="1389" actId="164"/>
          <ac:picMkLst>
            <pc:docMk/>
            <pc:sldMk cId="1224884194" sldId="290"/>
            <ac:picMk id="29" creationId="{0E2E9BAF-94A3-4E89-AC5D-7CD2DEEB58E4}"/>
          </ac:picMkLst>
        </pc:picChg>
        <pc:picChg chg="mod">
          <ac:chgData name="Jean-Philippe Roman" userId="73a43a2330ba1a8f" providerId="LiveId" clId="{063CFBAB-D764-476C-A708-5177A1F2F0CA}" dt="2021-02-10T09:50:05.273" v="1389" actId="164"/>
          <ac:picMkLst>
            <pc:docMk/>
            <pc:sldMk cId="1224884194" sldId="290"/>
            <ac:picMk id="43" creationId="{6FEA82B0-EE3F-4014-8CC5-57B0100598E9}"/>
          </ac:picMkLst>
        </pc:picChg>
      </pc:sldChg>
      <pc:sldChg chg="addSp modSp new del mod">
        <pc:chgData name="Jean-Philippe Roman" userId="73a43a2330ba1a8f" providerId="LiveId" clId="{063CFBAB-D764-476C-A708-5177A1F2F0CA}" dt="2021-02-10T09:49:38.829" v="1386" actId="47"/>
        <pc:sldMkLst>
          <pc:docMk/>
          <pc:sldMk cId="507456811" sldId="291"/>
        </pc:sldMkLst>
        <pc:picChg chg="add mod modCrop">
          <ac:chgData name="Jean-Philippe Roman" userId="73a43a2330ba1a8f" providerId="LiveId" clId="{063CFBAB-D764-476C-A708-5177A1F2F0CA}" dt="2021-02-10T09:42:10.138" v="1365" actId="732"/>
          <ac:picMkLst>
            <pc:docMk/>
            <pc:sldMk cId="507456811" sldId="291"/>
            <ac:picMk id="4" creationId="{3B605EF5-3319-4E27-B365-31D296C19588}"/>
          </ac:picMkLst>
        </pc:picChg>
      </pc:sldChg>
      <pc:sldChg chg="addSp delSp modSp add modTransition modAnim">
        <pc:chgData name="Jean-Philippe Roman" userId="73a43a2330ba1a8f" providerId="LiveId" clId="{063CFBAB-D764-476C-A708-5177A1F2F0CA}" dt="2021-02-11T19:02:23.179" v="5374"/>
        <pc:sldMkLst>
          <pc:docMk/>
          <pc:sldMk cId="3423052759" sldId="291"/>
        </pc:sldMkLst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4" creationId="{D76A6839-4A82-4831-BB8F-C47A90797D27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5" creationId="{3219F21C-A9A5-4CDA-BB4A-DF3A8EC5536A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76" creationId="{22B64056-8F1B-44AD-AFAD-CECF9A4DB25B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77" creationId="{65D210DE-C29F-4B78-A805-AD5C42311894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78" creationId="{7C9443D6-69EC-4D95-8BE6-42263B839451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99" creationId="{93E21842-AA1B-44FC-B91E-D33F0ACAE8D0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00" creationId="{5FE4D103-2E59-4259-ABB6-5C1A8A5A4A19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01" creationId="{F3064FD2-D559-4888-BFCD-D2D4C42A6F0B}"/>
          </ac:spMkLst>
        </pc:spChg>
        <pc:spChg chg="mod topLvl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13" creationId="{D3D081C2-C477-4111-9FC0-E0A945BAE37B}"/>
          </ac:spMkLst>
        </pc:spChg>
        <pc:spChg chg="mod topLvl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18" creationId="{197305A1-2CC5-4659-A234-38682E1E44D5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20" creationId="{E2EF0446-EB08-4B4F-920A-94F5421C93D1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21" creationId="{FDC2E128-47A3-4451-80DF-F464E2307425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22" creationId="{8CF9E4C2-FEEE-4ADB-8751-9431B217579A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23" creationId="{A1B50014-7A5A-44DD-BC88-757AA9FBF460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26" creationId="{9A4E9C35-3FF7-42AE-8D8F-7C9C5F48D201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27" creationId="{CE960DBB-5FF6-4C78-9326-8DA7E972E51F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28" creationId="{79333383-2C41-46C7-975C-1830B28669F6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29" creationId="{2E693285-7DD9-4A2C-A9EA-5FFC6EF9B40E}"/>
          </ac:spMkLst>
        </pc:spChg>
        <pc:spChg chg="mod topLvl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31" creationId="{96F34118-6869-4CD2-B7BF-7EF82393AFFA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33" creationId="{984E2A88-662C-4A98-8A0F-9B4D74369CC5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34" creationId="{0C7646B7-F5A1-4DE8-92C9-5C74CC7704A5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35" creationId="{C83752D5-772E-4241-909B-C8501B1B1023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36" creationId="{9961F6E6-3EEF-4959-A788-D58A22C2EA1C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39" creationId="{27F4E2AB-EC87-4F8D-BD63-802F67EA045E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40" creationId="{EE580515-CDA1-4C35-8A50-E5AEF378E124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41" creationId="{FB7DB5BA-5294-4DB5-87FE-39CF1419FD05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79" creationId="{F9ED7AD2-C82F-49D2-88A8-B0377C734DDE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80" creationId="{22DA0947-413E-417D-A78B-AF8E5785A485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82" creationId="{4CEFAA7C-DF78-4FBC-A5B6-6382D80B1C4F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83" creationId="{8F72AAF8-98B9-4EDB-BAC3-2CC9B463EAAD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84" creationId="{0780BB0D-DCDF-406C-9367-9D3A278AEBE4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86" creationId="{EF635280-9A95-4CC2-A059-D0774D6E4A82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92" creationId="{66883137-3A20-45E1-A9AF-87A358AA15BB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93" creationId="{3B2B3685-C1BE-44F0-8446-04988C970EB9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94" creationId="{50BC5B54-736B-4654-A40A-7A1FB260B3FE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95" creationId="{B10EEB86-D12E-4219-A625-2F2E03192D87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96" creationId="{5214BC78-24A7-43C5-BD01-C2D3F8CB8E19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97" creationId="{2533772D-1A38-468E-9AD6-C70C00BA51EF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98" creationId="{D8DCA25C-B504-47C7-AEAA-8F05CDE69460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199" creationId="{7B37259F-A15F-483C-BF2F-4BAA8B1202D9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200" creationId="{1B88FCE1-4FF9-4E5F-975F-B19161AE9E7E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201" creationId="{177C6A6E-3A1C-493E-BE66-E43564176B91}"/>
          </ac:spMkLst>
        </pc:spChg>
        <pc:spChg chg="mod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202" creationId="{A0D71BD0-A64D-481F-9CB0-96BF7B2F12F3}"/>
          </ac:spMkLst>
        </pc:spChg>
        <pc:spChg chg="mod topLvl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203" creationId="{7CE42DEC-6BDA-4C09-8ACC-849CD1D5FBA1}"/>
          </ac:spMkLst>
        </pc:spChg>
        <pc:spChg chg="mod topLvl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204" creationId="{9B78D107-DC07-4F4A-A1B0-B0B387E833BC}"/>
          </ac:spMkLst>
        </pc:spChg>
        <pc:spChg chg="mod topLvl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205" creationId="{BDA3CA3B-D9C5-47EA-8B1F-67002922360D}"/>
          </ac:spMkLst>
        </pc:spChg>
        <pc:spChg chg="mod topLvl">
          <ac:chgData name="Jean-Philippe Roman" userId="73a43a2330ba1a8f" providerId="LiveId" clId="{063CFBAB-D764-476C-A708-5177A1F2F0CA}" dt="2021-02-10T09:50:50.819" v="1394" actId="165"/>
          <ac:spMkLst>
            <pc:docMk/>
            <pc:sldMk cId="3423052759" sldId="291"/>
            <ac:spMk id="206" creationId="{38C2B6D9-ECC1-42DE-8617-AEB2339BFB7C}"/>
          </ac:spMkLst>
        </pc:spChg>
        <pc:grpChg chg="add del mod">
          <ac:chgData name="Jean-Philippe Roman" userId="73a43a2330ba1a8f" providerId="LiveId" clId="{063CFBAB-D764-476C-A708-5177A1F2F0CA}" dt="2021-02-10T09:50:50.819" v="1394" actId="165"/>
          <ac:grpSpMkLst>
            <pc:docMk/>
            <pc:sldMk cId="3423052759" sldId="291"/>
            <ac:grpSpMk id="2" creationId="{5F44EDC8-0263-4D64-873E-A053AEC09EB5}"/>
          </ac:grpSpMkLst>
        </pc:grpChg>
        <pc:grpChg chg="mod topLvl">
          <ac:chgData name="Jean-Philippe Roman" userId="73a43a2330ba1a8f" providerId="LiveId" clId="{063CFBAB-D764-476C-A708-5177A1F2F0CA}" dt="2021-02-10T09:50:50.819" v="1394" actId="165"/>
          <ac:grpSpMkLst>
            <pc:docMk/>
            <pc:sldMk cId="3423052759" sldId="291"/>
            <ac:grpSpMk id="7" creationId="{37FDB080-7E52-41E8-9BF5-A95DC2F64442}"/>
          </ac:grpSpMkLst>
        </pc:grpChg>
        <pc:grpChg chg="mod topLvl">
          <ac:chgData name="Jean-Philippe Roman" userId="73a43a2330ba1a8f" providerId="LiveId" clId="{063CFBAB-D764-476C-A708-5177A1F2F0CA}" dt="2021-02-10T09:50:50.819" v="1394" actId="165"/>
          <ac:grpSpMkLst>
            <pc:docMk/>
            <pc:sldMk cId="3423052759" sldId="291"/>
            <ac:grpSpMk id="73" creationId="{349D29EA-23C3-4CA3-AE94-32994D83A421}"/>
          </ac:grpSpMkLst>
        </pc:grpChg>
        <pc:grpChg chg="mod topLvl">
          <ac:chgData name="Jean-Philippe Roman" userId="73a43a2330ba1a8f" providerId="LiveId" clId="{063CFBAB-D764-476C-A708-5177A1F2F0CA}" dt="2021-02-10T09:50:50.819" v="1394" actId="165"/>
          <ac:grpSpMkLst>
            <pc:docMk/>
            <pc:sldMk cId="3423052759" sldId="291"/>
            <ac:grpSpMk id="98" creationId="{C4C7546F-C467-45DD-A2F1-6FABB3DF2BB1}"/>
          </ac:grpSpMkLst>
        </pc:grpChg>
        <pc:grpChg chg="mod topLvl">
          <ac:chgData name="Jean-Philippe Roman" userId="73a43a2330ba1a8f" providerId="LiveId" clId="{063CFBAB-D764-476C-A708-5177A1F2F0CA}" dt="2021-02-10T09:50:50.819" v="1394" actId="165"/>
          <ac:grpSpMkLst>
            <pc:docMk/>
            <pc:sldMk cId="3423052759" sldId="291"/>
            <ac:grpSpMk id="119" creationId="{F433A962-0B13-4D72-8218-77DD7DA70D22}"/>
          </ac:grpSpMkLst>
        </pc:grpChg>
        <pc:grpChg chg="mod topLvl">
          <ac:chgData name="Jean-Philippe Roman" userId="73a43a2330ba1a8f" providerId="LiveId" clId="{063CFBAB-D764-476C-A708-5177A1F2F0CA}" dt="2021-02-10T09:50:50.819" v="1394" actId="165"/>
          <ac:grpSpMkLst>
            <pc:docMk/>
            <pc:sldMk cId="3423052759" sldId="291"/>
            <ac:grpSpMk id="125" creationId="{07642A19-6F42-4851-8DD7-A46A8AC3586D}"/>
          </ac:grpSpMkLst>
        </pc:grpChg>
        <pc:grpChg chg="mod topLvl">
          <ac:chgData name="Jean-Philippe Roman" userId="73a43a2330ba1a8f" providerId="LiveId" clId="{063CFBAB-D764-476C-A708-5177A1F2F0CA}" dt="2021-02-10T09:50:50.819" v="1394" actId="165"/>
          <ac:grpSpMkLst>
            <pc:docMk/>
            <pc:sldMk cId="3423052759" sldId="291"/>
            <ac:grpSpMk id="132" creationId="{BD957B6B-AD6B-42C7-AF6F-10C1A83EB48F}"/>
          </ac:grpSpMkLst>
        </pc:grpChg>
        <pc:grpChg chg="mod topLvl">
          <ac:chgData name="Jean-Philippe Roman" userId="73a43a2330ba1a8f" providerId="LiveId" clId="{063CFBAB-D764-476C-A708-5177A1F2F0CA}" dt="2021-02-10T09:50:50.819" v="1394" actId="165"/>
          <ac:grpSpMkLst>
            <pc:docMk/>
            <pc:sldMk cId="3423052759" sldId="291"/>
            <ac:grpSpMk id="138" creationId="{5F6021C1-B517-459A-810E-9B738D48C2C0}"/>
          </ac:grpSpMkLst>
        </pc:grpChg>
        <pc:grpChg chg="mod topLvl">
          <ac:chgData name="Jean-Philippe Roman" userId="73a43a2330ba1a8f" providerId="LiveId" clId="{063CFBAB-D764-476C-A708-5177A1F2F0CA}" dt="2021-02-10T09:50:50.819" v="1394" actId="165"/>
          <ac:grpSpMkLst>
            <pc:docMk/>
            <pc:sldMk cId="3423052759" sldId="291"/>
            <ac:grpSpMk id="178" creationId="{3F932F67-78DC-43F6-AD08-2170DAFE8D13}"/>
          </ac:grpSpMkLst>
        </pc:grpChg>
        <pc:grpChg chg="mod">
          <ac:chgData name="Jean-Philippe Roman" userId="73a43a2330ba1a8f" providerId="LiveId" clId="{063CFBAB-D764-476C-A708-5177A1F2F0CA}" dt="2021-02-10T09:50:50.819" v="1394" actId="165"/>
          <ac:grpSpMkLst>
            <pc:docMk/>
            <pc:sldMk cId="3423052759" sldId="291"/>
            <ac:grpSpMk id="181" creationId="{A53DC0A8-CF5D-4E92-ACC8-9D3BD419D41F}"/>
          </ac:grpSpMkLst>
        </pc:grpChg>
        <pc:grpChg chg="mod">
          <ac:chgData name="Jean-Philippe Roman" userId="73a43a2330ba1a8f" providerId="LiveId" clId="{063CFBAB-D764-476C-A708-5177A1F2F0CA}" dt="2021-02-10T09:50:50.819" v="1394" actId="165"/>
          <ac:grpSpMkLst>
            <pc:docMk/>
            <pc:sldMk cId="3423052759" sldId="291"/>
            <ac:grpSpMk id="185" creationId="{C780F33A-F402-4A00-B8D9-1ECFE42D2D4E}"/>
          </ac:grpSpMkLst>
        </pc:grpChg>
        <pc:grpChg chg="mod">
          <ac:chgData name="Jean-Philippe Roman" userId="73a43a2330ba1a8f" providerId="LiveId" clId="{063CFBAB-D764-476C-A708-5177A1F2F0CA}" dt="2021-02-10T09:50:50.819" v="1394" actId="165"/>
          <ac:grpSpMkLst>
            <pc:docMk/>
            <pc:sldMk cId="3423052759" sldId="291"/>
            <ac:grpSpMk id="188" creationId="{78627DB4-BEA0-4D70-9083-5D98821ADFB3}"/>
          </ac:grpSpMkLst>
        </pc:grpChg>
        <pc:grpChg chg="mod">
          <ac:chgData name="Jean-Philippe Roman" userId="73a43a2330ba1a8f" providerId="LiveId" clId="{063CFBAB-D764-476C-A708-5177A1F2F0CA}" dt="2021-02-10T09:50:50.819" v="1394" actId="165"/>
          <ac:grpSpMkLst>
            <pc:docMk/>
            <pc:sldMk cId="3423052759" sldId="291"/>
            <ac:grpSpMk id="189" creationId="{440C3B78-940B-490A-9456-166EBEF09D22}"/>
          </ac:grpSpMkLst>
        </pc:grpChg>
        <pc:grpChg chg="mod">
          <ac:chgData name="Jean-Philippe Roman" userId="73a43a2330ba1a8f" providerId="LiveId" clId="{063CFBAB-D764-476C-A708-5177A1F2F0CA}" dt="2021-02-10T09:50:50.819" v="1394" actId="165"/>
          <ac:grpSpMkLst>
            <pc:docMk/>
            <pc:sldMk cId="3423052759" sldId="291"/>
            <ac:grpSpMk id="190" creationId="{5F2FEF77-C296-47F8-9A6F-76F40F49226E}"/>
          </ac:grpSpMkLst>
        </pc:grpChg>
        <pc:grpChg chg="mod">
          <ac:chgData name="Jean-Philippe Roman" userId="73a43a2330ba1a8f" providerId="LiveId" clId="{063CFBAB-D764-476C-A708-5177A1F2F0CA}" dt="2021-02-10T09:50:50.819" v="1394" actId="165"/>
          <ac:grpSpMkLst>
            <pc:docMk/>
            <pc:sldMk cId="3423052759" sldId="291"/>
            <ac:grpSpMk id="191" creationId="{9BB3FFB0-A39D-481E-A825-DAB245989D7C}"/>
          </ac:grpSpMkLst>
        </pc:grpChg>
        <pc:picChg chg="mod">
          <ac:chgData name="Jean-Philippe Roman" userId="73a43a2330ba1a8f" providerId="LiveId" clId="{063CFBAB-D764-476C-A708-5177A1F2F0CA}" dt="2021-02-10T09:50:50.819" v="1394" actId="165"/>
          <ac:picMkLst>
            <pc:docMk/>
            <pc:sldMk cId="3423052759" sldId="291"/>
            <ac:picMk id="124" creationId="{AE65858B-2182-4996-B21A-1C710B9F816E}"/>
          </ac:picMkLst>
        </pc:picChg>
        <pc:picChg chg="mod">
          <ac:chgData name="Jean-Philippe Roman" userId="73a43a2330ba1a8f" providerId="LiveId" clId="{063CFBAB-D764-476C-A708-5177A1F2F0CA}" dt="2021-02-10T09:50:50.819" v="1394" actId="165"/>
          <ac:picMkLst>
            <pc:docMk/>
            <pc:sldMk cId="3423052759" sldId="291"/>
            <ac:picMk id="130" creationId="{4E2EAEEC-7531-41DD-B4C5-56C81C5BCA6B}"/>
          </ac:picMkLst>
        </pc:picChg>
        <pc:picChg chg="mod">
          <ac:chgData name="Jean-Philippe Roman" userId="73a43a2330ba1a8f" providerId="LiveId" clId="{063CFBAB-D764-476C-A708-5177A1F2F0CA}" dt="2021-02-10T09:50:50.819" v="1394" actId="165"/>
          <ac:picMkLst>
            <pc:docMk/>
            <pc:sldMk cId="3423052759" sldId="291"/>
            <ac:picMk id="137" creationId="{88C81BAB-8EB6-41D2-B595-FF959024513A}"/>
          </ac:picMkLst>
        </pc:picChg>
        <pc:picChg chg="mod">
          <ac:chgData name="Jean-Philippe Roman" userId="73a43a2330ba1a8f" providerId="LiveId" clId="{063CFBAB-D764-476C-A708-5177A1F2F0CA}" dt="2021-02-10T09:50:50.819" v="1394" actId="165"/>
          <ac:picMkLst>
            <pc:docMk/>
            <pc:sldMk cId="3423052759" sldId="291"/>
            <ac:picMk id="187" creationId="{9A35E5BC-4029-4688-8A82-3A35D22F539A}"/>
          </ac:picMkLst>
        </pc:picChg>
        <pc:cxnChg chg="mod topLvl">
          <ac:chgData name="Jean-Philippe Roman" userId="73a43a2330ba1a8f" providerId="LiveId" clId="{063CFBAB-D764-476C-A708-5177A1F2F0CA}" dt="2021-02-10T09:50:50.819" v="1394" actId="165"/>
          <ac:cxnSpMkLst>
            <pc:docMk/>
            <pc:sldMk cId="3423052759" sldId="291"/>
            <ac:cxnSpMk id="10" creationId="{192F252E-33D5-4468-9751-C3EFA3B5E556}"/>
          </ac:cxnSpMkLst>
        </pc:cxnChg>
        <pc:cxnChg chg="mod topLvl">
          <ac:chgData name="Jean-Philippe Roman" userId="73a43a2330ba1a8f" providerId="LiveId" clId="{063CFBAB-D764-476C-A708-5177A1F2F0CA}" dt="2021-02-10T09:50:50.819" v="1394" actId="165"/>
          <ac:cxnSpMkLst>
            <pc:docMk/>
            <pc:sldMk cId="3423052759" sldId="291"/>
            <ac:cxnSpMk id="80" creationId="{B3D4C8C1-42F2-40C3-BC41-3AA608F65199}"/>
          </ac:cxnSpMkLst>
        </pc:cxnChg>
        <pc:cxnChg chg="mod topLvl">
          <ac:chgData name="Jean-Philippe Roman" userId="73a43a2330ba1a8f" providerId="LiveId" clId="{063CFBAB-D764-476C-A708-5177A1F2F0CA}" dt="2021-02-10T09:50:50.819" v="1394" actId="165"/>
          <ac:cxnSpMkLst>
            <pc:docMk/>
            <pc:sldMk cId="3423052759" sldId="291"/>
            <ac:cxnSpMk id="81" creationId="{569AF501-CB45-4B67-9A50-CBCFF118B6F3}"/>
          </ac:cxnSpMkLst>
        </pc:cxnChg>
        <pc:cxnChg chg="mod topLvl">
          <ac:chgData name="Jean-Philippe Roman" userId="73a43a2330ba1a8f" providerId="LiveId" clId="{063CFBAB-D764-476C-A708-5177A1F2F0CA}" dt="2021-02-10T09:50:50.819" v="1394" actId="165"/>
          <ac:cxnSpMkLst>
            <pc:docMk/>
            <pc:sldMk cId="3423052759" sldId="291"/>
            <ac:cxnSpMk id="82" creationId="{333E4875-588B-436E-A77A-5313516B23A4}"/>
          </ac:cxnSpMkLst>
        </pc:cxnChg>
        <pc:cxnChg chg="mod topLvl">
          <ac:chgData name="Jean-Philippe Roman" userId="73a43a2330ba1a8f" providerId="LiveId" clId="{063CFBAB-D764-476C-A708-5177A1F2F0CA}" dt="2021-02-10T09:50:50.819" v="1394" actId="165"/>
          <ac:cxnSpMkLst>
            <pc:docMk/>
            <pc:sldMk cId="3423052759" sldId="291"/>
            <ac:cxnSpMk id="83" creationId="{1913C8B6-C90B-4DBB-B759-A6A5E0CFB766}"/>
          </ac:cxnSpMkLst>
        </pc:cxnChg>
        <pc:cxnChg chg="mod topLvl">
          <ac:chgData name="Jean-Philippe Roman" userId="73a43a2330ba1a8f" providerId="LiveId" clId="{063CFBAB-D764-476C-A708-5177A1F2F0CA}" dt="2021-02-10T09:50:50.819" v="1394" actId="165"/>
          <ac:cxnSpMkLst>
            <pc:docMk/>
            <pc:sldMk cId="3423052759" sldId="291"/>
            <ac:cxnSpMk id="84" creationId="{923EC4F8-62CC-466D-93BE-4B3BF980E8C5}"/>
          </ac:cxnSpMkLst>
        </pc:cxnChg>
        <pc:cxnChg chg="mod topLvl">
          <ac:chgData name="Jean-Philippe Roman" userId="73a43a2330ba1a8f" providerId="LiveId" clId="{063CFBAB-D764-476C-A708-5177A1F2F0CA}" dt="2021-02-10T09:50:50.819" v="1394" actId="165"/>
          <ac:cxnSpMkLst>
            <pc:docMk/>
            <pc:sldMk cId="3423052759" sldId="291"/>
            <ac:cxnSpMk id="85" creationId="{AC200658-ABDD-4856-A10A-D98629B1FD94}"/>
          </ac:cxnSpMkLst>
        </pc:cxnChg>
      </pc:sldChg>
      <pc:sldChg chg="addSp delSp modSp add mod addAnim delAnim modAnim">
        <pc:chgData name="Jean-Philippe Roman" userId="73a43a2330ba1a8f" providerId="LiveId" clId="{063CFBAB-D764-476C-A708-5177A1F2F0CA}" dt="2021-02-10T10:36:14.082" v="1897"/>
        <pc:sldMkLst>
          <pc:docMk/>
          <pc:sldMk cId="67533248" sldId="292"/>
        </pc:sldMkLst>
        <pc:spChg chg="add del mod">
          <ac:chgData name="Jean-Philippe Roman" userId="73a43a2330ba1a8f" providerId="LiveId" clId="{063CFBAB-D764-476C-A708-5177A1F2F0CA}" dt="2021-02-10T10:18:53.449" v="1608" actId="478"/>
          <ac:spMkLst>
            <pc:docMk/>
            <pc:sldMk cId="67533248" sldId="292"/>
            <ac:spMk id="2" creationId="{41485D67-B52F-494A-A079-2B6A9D48DEEE}"/>
          </ac:spMkLst>
        </pc:spChg>
        <pc:spChg chg="mod">
          <ac:chgData name="Jean-Philippe Roman" userId="73a43a2330ba1a8f" providerId="LiveId" clId="{063CFBAB-D764-476C-A708-5177A1F2F0CA}" dt="2021-02-10T10:19:57.765" v="1631" actId="255"/>
          <ac:spMkLst>
            <pc:docMk/>
            <pc:sldMk cId="67533248" sldId="292"/>
            <ac:spMk id="5" creationId="{3219F21C-A9A5-4CDA-BB4A-DF3A8EC5536A}"/>
          </ac:spMkLst>
        </pc:spChg>
        <pc:spChg chg="add del mod">
          <ac:chgData name="Jean-Philippe Roman" userId="73a43a2330ba1a8f" providerId="LiveId" clId="{063CFBAB-D764-476C-A708-5177A1F2F0CA}" dt="2021-02-10T10:17:37.910" v="1596" actId="478"/>
          <ac:spMkLst>
            <pc:docMk/>
            <pc:sldMk cId="67533248" sldId="292"/>
            <ac:spMk id="57" creationId="{C650619D-A0DF-421B-8523-AE8403831522}"/>
          </ac:spMkLst>
        </pc:spChg>
        <pc:spChg chg="mod">
          <ac:chgData name="Jean-Philippe Roman" userId="73a43a2330ba1a8f" providerId="LiveId" clId="{063CFBAB-D764-476C-A708-5177A1F2F0CA}" dt="2021-02-10T10:18:58.202" v="1609"/>
          <ac:spMkLst>
            <pc:docMk/>
            <pc:sldMk cId="67533248" sldId="292"/>
            <ac:spMk id="80" creationId="{0AB3F4F7-372B-4796-B360-3CD1FEB40550}"/>
          </ac:spMkLst>
        </pc:spChg>
        <pc:spChg chg="mod">
          <ac:chgData name="Jean-Philippe Roman" userId="73a43a2330ba1a8f" providerId="LiveId" clId="{063CFBAB-D764-476C-A708-5177A1F2F0CA}" dt="2021-02-10T10:18:58.202" v="1609"/>
          <ac:spMkLst>
            <pc:docMk/>
            <pc:sldMk cId="67533248" sldId="292"/>
            <ac:spMk id="81" creationId="{806F6536-D69A-497E-AAB9-EADB0BC1F28F}"/>
          </ac:spMkLst>
        </pc:spChg>
        <pc:spChg chg="mod">
          <ac:chgData name="Jean-Philippe Roman" userId="73a43a2330ba1a8f" providerId="LiveId" clId="{063CFBAB-D764-476C-A708-5177A1F2F0CA}" dt="2021-02-10T10:18:58.202" v="1609"/>
          <ac:spMkLst>
            <pc:docMk/>
            <pc:sldMk cId="67533248" sldId="292"/>
            <ac:spMk id="85" creationId="{605C7149-A292-40A0-AB05-3256F32DE6AB}"/>
          </ac:spMkLst>
        </pc:spChg>
        <pc:spChg chg="mod">
          <ac:chgData name="Jean-Philippe Roman" userId="73a43a2330ba1a8f" providerId="LiveId" clId="{063CFBAB-D764-476C-A708-5177A1F2F0CA}" dt="2021-02-10T10:18:58.202" v="1609"/>
          <ac:spMkLst>
            <pc:docMk/>
            <pc:sldMk cId="67533248" sldId="292"/>
            <ac:spMk id="86" creationId="{29E3862B-D4BE-4642-8D99-BD8B494221CF}"/>
          </ac:spMkLst>
        </pc:spChg>
        <pc:spChg chg="mod">
          <ac:chgData name="Jean-Philippe Roman" userId="73a43a2330ba1a8f" providerId="LiveId" clId="{063CFBAB-D764-476C-A708-5177A1F2F0CA}" dt="2021-02-10T10:18:58.202" v="1609"/>
          <ac:spMkLst>
            <pc:docMk/>
            <pc:sldMk cId="67533248" sldId="292"/>
            <ac:spMk id="87" creationId="{C4752EC7-CD54-42A7-906B-C27D943856EC}"/>
          </ac:spMkLst>
        </pc:spChg>
        <pc:spChg chg="mod">
          <ac:chgData name="Jean-Philippe Roman" userId="73a43a2330ba1a8f" providerId="LiveId" clId="{063CFBAB-D764-476C-A708-5177A1F2F0CA}" dt="2021-02-10T10:18:58.202" v="1609"/>
          <ac:spMkLst>
            <pc:docMk/>
            <pc:sldMk cId="67533248" sldId="292"/>
            <ac:spMk id="88" creationId="{5469EF3F-F0AA-4F74-A202-04E5E0D0588A}"/>
          </ac:spMkLst>
        </pc:spChg>
        <pc:spChg chg="mod">
          <ac:chgData name="Jean-Philippe Roman" userId="73a43a2330ba1a8f" providerId="LiveId" clId="{063CFBAB-D764-476C-A708-5177A1F2F0CA}" dt="2021-02-10T10:18:58.202" v="1609"/>
          <ac:spMkLst>
            <pc:docMk/>
            <pc:sldMk cId="67533248" sldId="292"/>
            <ac:spMk id="89" creationId="{947C1687-31C4-45BD-AA0D-897CFA315B7C}"/>
          </ac:spMkLst>
        </pc:spChg>
        <pc:spChg chg="mod">
          <ac:chgData name="Jean-Philippe Roman" userId="73a43a2330ba1a8f" providerId="LiveId" clId="{063CFBAB-D764-476C-A708-5177A1F2F0CA}" dt="2021-02-10T10:20:09.807" v="1632" actId="571"/>
          <ac:spMkLst>
            <pc:docMk/>
            <pc:sldMk cId="67533248" sldId="292"/>
            <ac:spMk id="91" creationId="{4E21F63F-CA8F-4DF4-9650-8C198F921C41}"/>
          </ac:spMkLst>
        </pc:spChg>
        <pc:spChg chg="mod">
          <ac:chgData name="Jean-Philippe Roman" userId="73a43a2330ba1a8f" providerId="LiveId" clId="{063CFBAB-D764-476C-A708-5177A1F2F0CA}" dt="2021-02-10T10:20:09.807" v="1632" actId="571"/>
          <ac:spMkLst>
            <pc:docMk/>
            <pc:sldMk cId="67533248" sldId="292"/>
            <ac:spMk id="92" creationId="{D0C3CEA4-68B4-4613-8047-E84D90839162}"/>
          </ac:spMkLst>
        </pc:spChg>
        <pc:spChg chg="mod">
          <ac:chgData name="Jean-Philippe Roman" userId="73a43a2330ba1a8f" providerId="LiveId" clId="{063CFBAB-D764-476C-A708-5177A1F2F0CA}" dt="2021-02-10T10:20:09.807" v="1632" actId="571"/>
          <ac:spMkLst>
            <pc:docMk/>
            <pc:sldMk cId="67533248" sldId="292"/>
            <ac:spMk id="96" creationId="{9B11854F-02BC-45D2-A762-1CA5522C2C32}"/>
          </ac:spMkLst>
        </pc:spChg>
        <pc:spChg chg="mod">
          <ac:chgData name="Jean-Philippe Roman" userId="73a43a2330ba1a8f" providerId="LiveId" clId="{063CFBAB-D764-476C-A708-5177A1F2F0CA}" dt="2021-02-10T10:20:09.807" v="1632" actId="571"/>
          <ac:spMkLst>
            <pc:docMk/>
            <pc:sldMk cId="67533248" sldId="292"/>
            <ac:spMk id="97" creationId="{9CD17A34-FB0C-4A71-9E17-66E264269103}"/>
          </ac:spMkLst>
        </pc:spChg>
        <pc:spChg chg="mod">
          <ac:chgData name="Jean-Philippe Roman" userId="73a43a2330ba1a8f" providerId="LiveId" clId="{063CFBAB-D764-476C-A708-5177A1F2F0CA}" dt="2021-02-10T10:20:09.807" v="1632" actId="571"/>
          <ac:spMkLst>
            <pc:docMk/>
            <pc:sldMk cId="67533248" sldId="292"/>
            <ac:spMk id="98" creationId="{CDF251E1-701B-4F04-8095-BBF59841FC92}"/>
          </ac:spMkLst>
        </pc:spChg>
        <pc:spChg chg="mod">
          <ac:chgData name="Jean-Philippe Roman" userId="73a43a2330ba1a8f" providerId="LiveId" clId="{063CFBAB-D764-476C-A708-5177A1F2F0CA}" dt="2021-02-10T10:20:09.807" v="1632" actId="571"/>
          <ac:spMkLst>
            <pc:docMk/>
            <pc:sldMk cId="67533248" sldId="292"/>
            <ac:spMk id="99" creationId="{894DA2B1-124C-40A4-9662-7F2B1D975DE5}"/>
          </ac:spMkLst>
        </pc:spChg>
        <pc:spChg chg="mod">
          <ac:chgData name="Jean-Philippe Roman" userId="73a43a2330ba1a8f" providerId="LiveId" clId="{063CFBAB-D764-476C-A708-5177A1F2F0CA}" dt="2021-02-10T10:20:09.807" v="1632" actId="571"/>
          <ac:spMkLst>
            <pc:docMk/>
            <pc:sldMk cId="67533248" sldId="292"/>
            <ac:spMk id="100" creationId="{FD874F1C-AED8-4596-B4A6-59B27220462E}"/>
          </ac:spMkLst>
        </pc:spChg>
        <pc:spChg chg="del">
          <ac:chgData name="Jean-Philippe Roman" userId="73a43a2330ba1a8f" providerId="LiveId" clId="{063CFBAB-D764-476C-A708-5177A1F2F0CA}" dt="2021-02-10T10:26:24.165" v="1770" actId="478"/>
          <ac:spMkLst>
            <pc:docMk/>
            <pc:sldMk cId="67533248" sldId="292"/>
            <ac:spMk id="113" creationId="{D3D081C2-C477-4111-9FC0-E0A945BAE37B}"/>
          </ac:spMkLst>
        </pc:spChg>
        <pc:spChg chg="del">
          <ac:chgData name="Jean-Philippe Roman" userId="73a43a2330ba1a8f" providerId="LiveId" clId="{063CFBAB-D764-476C-A708-5177A1F2F0CA}" dt="2021-02-10T10:26:16.932" v="1769" actId="478"/>
          <ac:spMkLst>
            <pc:docMk/>
            <pc:sldMk cId="67533248" sldId="292"/>
            <ac:spMk id="117" creationId="{EB6CB27D-779B-4737-A948-77874657DAA2}"/>
          </ac:spMkLst>
        </pc:spChg>
        <pc:spChg chg="mod">
          <ac:chgData name="Jean-Philippe Roman" userId="73a43a2330ba1a8f" providerId="LiveId" clId="{063CFBAB-D764-476C-A708-5177A1F2F0CA}" dt="2021-02-10T10:20:26.510" v="1635"/>
          <ac:spMkLst>
            <pc:docMk/>
            <pc:sldMk cId="67533248" sldId="292"/>
            <ac:spMk id="118" creationId="{98657883-D3D8-4EF9-980E-05A049642802}"/>
          </ac:spMkLst>
        </pc:spChg>
        <pc:spChg chg="mod">
          <ac:chgData name="Jean-Philippe Roman" userId="73a43a2330ba1a8f" providerId="LiveId" clId="{063CFBAB-D764-476C-A708-5177A1F2F0CA}" dt="2021-02-10T10:20:26.510" v="1635"/>
          <ac:spMkLst>
            <pc:docMk/>
            <pc:sldMk cId="67533248" sldId="292"/>
            <ac:spMk id="119" creationId="{CB3A525E-E8C8-4E46-8649-3CCE0FD733F2}"/>
          </ac:spMkLst>
        </pc:spChg>
        <pc:spChg chg="mod">
          <ac:chgData name="Jean-Philippe Roman" userId="73a43a2330ba1a8f" providerId="LiveId" clId="{063CFBAB-D764-476C-A708-5177A1F2F0CA}" dt="2021-02-10T10:20:26.510" v="1635"/>
          <ac:spMkLst>
            <pc:docMk/>
            <pc:sldMk cId="67533248" sldId="292"/>
            <ac:spMk id="120" creationId="{80FC547F-25E6-4667-B17D-139E5E311A26}"/>
          </ac:spMkLst>
        </pc:spChg>
        <pc:spChg chg="mod">
          <ac:chgData name="Jean-Philippe Roman" userId="73a43a2330ba1a8f" providerId="LiveId" clId="{063CFBAB-D764-476C-A708-5177A1F2F0CA}" dt="2021-02-10T10:20:26.510" v="1635"/>
          <ac:spMkLst>
            <pc:docMk/>
            <pc:sldMk cId="67533248" sldId="292"/>
            <ac:spMk id="121" creationId="{F88637B3-D611-4124-89FE-72A215F18708}"/>
          </ac:spMkLst>
        </pc:spChg>
        <pc:spChg chg="add mod">
          <ac:chgData name="Jean-Philippe Roman" userId="73a43a2330ba1a8f" providerId="LiveId" clId="{063CFBAB-D764-476C-A708-5177A1F2F0CA}" dt="2021-02-10T10:21:27.613" v="1647" actId="20577"/>
          <ac:spMkLst>
            <pc:docMk/>
            <pc:sldMk cId="67533248" sldId="292"/>
            <ac:spMk id="123" creationId="{E8D7A48A-BE80-47F4-B1E5-E08366B494CC}"/>
          </ac:spMkLst>
        </pc:spChg>
        <pc:spChg chg="mod">
          <ac:chgData name="Jean-Philippe Roman" userId="73a43a2330ba1a8f" providerId="LiveId" clId="{063CFBAB-D764-476C-A708-5177A1F2F0CA}" dt="2021-02-10T10:22:05.474" v="1648"/>
          <ac:spMkLst>
            <pc:docMk/>
            <pc:sldMk cId="67533248" sldId="292"/>
            <ac:spMk id="125" creationId="{F21BB165-27E8-4581-856A-CE00AE7DD80E}"/>
          </ac:spMkLst>
        </pc:spChg>
        <pc:spChg chg="mod">
          <ac:chgData name="Jean-Philippe Roman" userId="73a43a2330ba1a8f" providerId="LiveId" clId="{063CFBAB-D764-476C-A708-5177A1F2F0CA}" dt="2021-02-10T10:22:05.474" v="1648"/>
          <ac:spMkLst>
            <pc:docMk/>
            <pc:sldMk cId="67533248" sldId="292"/>
            <ac:spMk id="128" creationId="{780A7C86-F3CC-4D6C-B76D-0EB66AAF5A0E}"/>
          </ac:spMkLst>
        </pc:spChg>
        <pc:spChg chg="mod">
          <ac:chgData name="Jean-Philippe Roman" userId="73a43a2330ba1a8f" providerId="LiveId" clId="{063CFBAB-D764-476C-A708-5177A1F2F0CA}" dt="2021-02-10T10:22:05.474" v="1648"/>
          <ac:spMkLst>
            <pc:docMk/>
            <pc:sldMk cId="67533248" sldId="292"/>
            <ac:spMk id="129" creationId="{A0290A93-7A85-42A6-8E1E-8AF15C4BC2A4}"/>
          </ac:spMkLst>
        </pc:spChg>
        <pc:spChg chg="mod">
          <ac:chgData name="Jean-Philippe Roman" userId="73a43a2330ba1a8f" providerId="LiveId" clId="{063CFBAB-D764-476C-A708-5177A1F2F0CA}" dt="2021-02-10T10:22:05.474" v="1648"/>
          <ac:spMkLst>
            <pc:docMk/>
            <pc:sldMk cId="67533248" sldId="292"/>
            <ac:spMk id="130" creationId="{C138D629-0E57-4CDF-857B-13819B2D94B6}"/>
          </ac:spMkLst>
        </pc:spChg>
        <pc:spChg chg="mod">
          <ac:chgData name="Jean-Philippe Roman" userId="73a43a2330ba1a8f" providerId="LiveId" clId="{063CFBAB-D764-476C-A708-5177A1F2F0CA}" dt="2021-02-10T10:22:05.474" v="1648"/>
          <ac:spMkLst>
            <pc:docMk/>
            <pc:sldMk cId="67533248" sldId="292"/>
            <ac:spMk id="131" creationId="{7DDAD400-25DD-4D7A-8DCF-2D4567E03373}"/>
          </ac:spMkLst>
        </pc:spChg>
        <pc:spChg chg="mod">
          <ac:chgData name="Jean-Philippe Roman" userId="73a43a2330ba1a8f" providerId="LiveId" clId="{063CFBAB-D764-476C-A708-5177A1F2F0CA}" dt="2021-02-10T10:22:05.474" v="1648"/>
          <ac:spMkLst>
            <pc:docMk/>
            <pc:sldMk cId="67533248" sldId="292"/>
            <ac:spMk id="132" creationId="{1AF7853F-2BFA-401A-A653-88AA7592E71D}"/>
          </ac:spMkLst>
        </pc:spChg>
        <pc:spChg chg="mod">
          <ac:chgData name="Jean-Philippe Roman" userId="73a43a2330ba1a8f" providerId="LiveId" clId="{063CFBAB-D764-476C-A708-5177A1F2F0CA}" dt="2021-02-10T10:22:05.474" v="1648"/>
          <ac:spMkLst>
            <pc:docMk/>
            <pc:sldMk cId="67533248" sldId="292"/>
            <ac:spMk id="133" creationId="{B624D0DA-1D6E-4008-90AD-983AEE569F6D}"/>
          </ac:spMkLst>
        </pc:spChg>
        <pc:spChg chg="mod">
          <ac:chgData name="Jean-Philippe Roman" userId="73a43a2330ba1a8f" providerId="LiveId" clId="{063CFBAB-D764-476C-A708-5177A1F2F0CA}" dt="2021-02-10T10:22:05.474" v="1648"/>
          <ac:spMkLst>
            <pc:docMk/>
            <pc:sldMk cId="67533248" sldId="292"/>
            <ac:spMk id="134" creationId="{AAA3916B-DF60-479F-A24C-B764A6A275AD}"/>
          </ac:spMkLst>
        </pc:spChg>
        <pc:spChg chg="mod">
          <ac:chgData name="Jean-Philippe Roman" userId="73a43a2330ba1a8f" providerId="LiveId" clId="{063CFBAB-D764-476C-A708-5177A1F2F0CA}" dt="2021-02-10T10:22:05.474" v="1648"/>
          <ac:spMkLst>
            <pc:docMk/>
            <pc:sldMk cId="67533248" sldId="292"/>
            <ac:spMk id="135" creationId="{253707A1-00C6-4D26-947A-5692DD02CB30}"/>
          </ac:spMkLst>
        </pc:spChg>
        <pc:spChg chg="mod">
          <ac:chgData name="Jean-Philippe Roman" userId="73a43a2330ba1a8f" providerId="LiveId" clId="{063CFBAB-D764-476C-A708-5177A1F2F0CA}" dt="2021-02-10T10:22:05.474" v="1648"/>
          <ac:spMkLst>
            <pc:docMk/>
            <pc:sldMk cId="67533248" sldId="292"/>
            <ac:spMk id="136" creationId="{6D539FD2-14BA-4F92-9F95-F2364E639015}"/>
          </ac:spMkLst>
        </pc:spChg>
        <pc:spChg chg="mod">
          <ac:chgData name="Jean-Philippe Roman" userId="73a43a2330ba1a8f" providerId="LiveId" clId="{063CFBAB-D764-476C-A708-5177A1F2F0CA}" dt="2021-02-10T10:22:05.474" v="1648"/>
          <ac:spMkLst>
            <pc:docMk/>
            <pc:sldMk cId="67533248" sldId="292"/>
            <ac:spMk id="137" creationId="{C837BB83-E170-435F-A15E-C636A5EAC3D9}"/>
          </ac:spMkLst>
        </pc:spChg>
        <pc:spChg chg="mod">
          <ac:chgData name="Jean-Philippe Roman" userId="73a43a2330ba1a8f" providerId="LiveId" clId="{063CFBAB-D764-476C-A708-5177A1F2F0CA}" dt="2021-02-10T10:22:05.474" v="1648"/>
          <ac:spMkLst>
            <pc:docMk/>
            <pc:sldMk cId="67533248" sldId="292"/>
            <ac:spMk id="138" creationId="{9EFEECCE-7A15-42DE-94EA-3FFEF070D256}"/>
          </ac:spMkLst>
        </pc:spChg>
        <pc:spChg chg="mod">
          <ac:chgData name="Jean-Philippe Roman" userId="73a43a2330ba1a8f" providerId="LiveId" clId="{063CFBAB-D764-476C-A708-5177A1F2F0CA}" dt="2021-02-10T10:22:05.474" v="1648"/>
          <ac:spMkLst>
            <pc:docMk/>
            <pc:sldMk cId="67533248" sldId="292"/>
            <ac:spMk id="139" creationId="{065E7839-9B60-4C8C-A45E-3318D03DD0E2}"/>
          </ac:spMkLst>
        </pc:spChg>
        <pc:spChg chg="mod">
          <ac:chgData name="Jean-Philippe Roman" userId="73a43a2330ba1a8f" providerId="LiveId" clId="{063CFBAB-D764-476C-A708-5177A1F2F0CA}" dt="2021-02-10T10:22:05.474" v="1648"/>
          <ac:spMkLst>
            <pc:docMk/>
            <pc:sldMk cId="67533248" sldId="292"/>
            <ac:spMk id="141" creationId="{5260E582-A45F-4728-9612-2F7E8139DD88}"/>
          </ac:spMkLst>
        </pc:spChg>
        <pc:spChg chg="mod">
          <ac:chgData name="Jean-Philippe Roman" userId="73a43a2330ba1a8f" providerId="LiveId" clId="{063CFBAB-D764-476C-A708-5177A1F2F0CA}" dt="2021-02-10T10:22:05.474" v="1648"/>
          <ac:spMkLst>
            <pc:docMk/>
            <pc:sldMk cId="67533248" sldId="292"/>
            <ac:spMk id="142" creationId="{96634A0C-9E4B-4699-99F2-51D2DDF4BE85}"/>
          </ac:spMkLst>
        </pc:spChg>
        <pc:spChg chg="mod">
          <ac:chgData name="Jean-Philippe Roman" userId="73a43a2330ba1a8f" providerId="LiveId" clId="{063CFBAB-D764-476C-A708-5177A1F2F0CA}" dt="2021-02-10T10:22:05.474" v="1648"/>
          <ac:spMkLst>
            <pc:docMk/>
            <pc:sldMk cId="67533248" sldId="292"/>
            <ac:spMk id="143" creationId="{DC996ABE-0265-467D-91BD-204E8662AF88}"/>
          </ac:spMkLst>
        </pc:spChg>
        <pc:spChg chg="mod">
          <ac:chgData name="Jean-Philippe Roman" userId="73a43a2330ba1a8f" providerId="LiveId" clId="{063CFBAB-D764-476C-A708-5177A1F2F0CA}" dt="2021-02-10T10:36:12.817" v="1896"/>
          <ac:spMkLst>
            <pc:docMk/>
            <pc:sldMk cId="67533248" sldId="292"/>
            <ac:spMk id="145" creationId="{4D84B2A3-C1F7-440E-93FB-759B5483D921}"/>
          </ac:spMkLst>
        </pc:spChg>
        <pc:spChg chg="mod">
          <ac:chgData name="Jean-Philippe Roman" userId="73a43a2330ba1a8f" providerId="LiveId" clId="{063CFBAB-D764-476C-A708-5177A1F2F0CA}" dt="2021-02-10T10:36:12.817" v="1896"/>
          <ac:spMkLst>
            <pc:docMk/>
            <pc:sldMk cId="67533248" sldId="292"/>
            <ac:spMk id="146" creationId="{F6F33350-BEAD-434E-94C1-23B317539694}"/>
          </ac:spMkLst>
        </pc:spChg>
        <pc:spChg chg="mod">
          <ac:chgData name="Jean-Philippe Roman" userId="73a43a2330ba1a8f" providerId="LiveId" clId="{063CFBAB-D764-476C-A708-5177A1F2F0CA}" dt="2021-02-10T10:26:06.911" v="1768" actId="12789"/>
          <ac:spMkLst>
            <pc:docMk/>
            <pc:sldMk cId="67533248" sldId="292"/>
            <ac:spMk id="242" creationId="{C9FDDF83-78A4-4F45-B40D-5D28F7974204}"/>
          </ac:spMkLst>
        </pc:spChg>
        <pc:spChg chg="mod">
          <ac:chgData name="Jean-Philippe Roman" userId="73a43a2330ba1a8f" providerId="LiveId" clId="{063CFBAB-D764-476C-A708-5177A1F2F0CA}" dt="2021-02-10T10:26:06.911" v="1768" actId="12789"/>
          <ac:spMkLst>
            <pc:docMk/>
            <pc:sldMk cId="67533248" sldId="292"/>
            <ac:spMk id="243" creationId="{83EF72E2-EBBC-4C6A-BBE2-65EB1DFD211E}"/>
          </ac:spMkLst>
        </pc:spChg>
        <pc:grpChg chg="del">
          <ac:chgData name="Jean-Philippe Roman" userId="73a43a2330ba1a8f" providerId="LiveId" clId="{063CFBAB-D764-476C-A708-5177A1F2F0CA}" dt="2021-02-10T10:20:17.394" v="1634" actId="478"/>
          <ac:grpSpMkLst>
            <pc:docMk/>
            <pc:sldMk cId="67533248" sldId="292"/>
            <ac:grpSpMk id="61" creationId="{8BA9BDFC-A4C6-450A-8CC7-C73A3697DF51}"/>
          </ac:grpSpMkLst>
        </pc:grpChg>
        <pc:grpChg chg="del">
          <ac:chgData name="Jean-Philippe Roman" userId="73a43a2330ba1a8f" providerId="LiveId" clId="{063CFBAB-D764-476C-A708-5177A1F2F0CA}" dt="2021-02-10T10:22:28.240" v="1653" actId="478"/>
          <ac:grpSpMkLst>
            <pc:docMk/>
            <pc:sldMk cId="67533248" sldId="292"/>
            <ac:grpSpMk id="73" creationId="{6BA0C507-CC10-4F53-AAF6-32F549794767}"/>
          </ac:grpSpMkLst>
        </pc:grpChg>
        <pc:grpChg chg="add del mod">
          <ac:chgData name="Jean-Philippe Roman" userId="73a43a2330ba1a8f" providerId="LiveId" clId="{063CFBAB-D764-476C-A708-5177A1F2F0CA}" dt="2021-02-10T10:19:00.251" v="1611" actId="478"/>
          <ac:grpSpMkLst>
            <pc:docMk/>
            <pc:sldMk cId="67533248" sldId="292"/>
            <ac:grpSpMk id="79" creationId="{B8D287A5-B14E-4427-B649-4EB27E22A3AB}"/>
          </ac:grpSpMkLst>
        </pc:grpChg>
        <pc:grpChg chg="mod">
          <ac:chgData name="Jean-Philippe Roman" userId="73a43a2330ba1a8f" providerId="LiveId" clId="{063CFBAB-D764-476C-A708-5177A1F2F0CA}" dt="2021-02-10T10:18:58.202" v="1609"/>
          <ac:grpSpMkLst>
            <pc:docMk/>
            <pc:sldMk cId="67533248" sldId="292"/>
            <ac:grpSpMk id="82" creationId="{9E151322-51B6-4B24-BF33-2E6505C3F9B5}"/>
          </ac:grpSpMkLst>
        </pc:grpChg>
        <pc:grpChg chg="mod">
          <ac:chgData name="Jean-Philippe Roman" userId="73a43a2330ba1a8f" providerId="LiveId" clId="{063CFBAB-D764-476C-A708-5177A1F2F0CA}" dt="2021-02-10T10:18:58.202" v="1609"/>
          <ac:grpSpMkLst>
            <pc:docMk/>
            <pc:sldMk cId="67533248" sldId="292"/>
            <ac:grpSpMk id="83" creationId="{C39C41A4-93FE-4241-A728-1AE3899CD6B6}"/>
          </ac:grpSpMkLst>
        </pc:grpChg>
        <pc:grpChg chg="add del mod ord">
          <ac:chgData name="Jean-Philippe Roman" userId="73a43a2330ba1a8f" providerId="LiveId" clId="{063CFBAB-D764-476C-A708-5177A1F2F0CA}" dt="2021-02-10T10:25:12.066" v="1737" actId="478"/>
          <ac:grpSpMkLst>
            <pc:docMk/>
            <pc:sldMk cId="67533248" sldId="292"/>
            <ac:grpSpMk id="90" creationId="{1D215D1E-C811-4CB9-B7A7-E497BB77B005}"/>
          </ac:grpSpMkLst>
        </pc:grpChg>
        <pc:grpChg chg="mod">
          <ac:chgData name="Jean-Philippe Roman" userId="73a43a2330ba1a8f" providerId="LiveId" clId="{063CFBAB-D764-476C-A708-5177A1F2F0CA}" dt="2021-02-10T10:20:09.807" v="1632" actId="571"/>
          <ac:grpSpMkLst>
            <pc:docMk/>
            <pc:sldMk cId="67533248" sldId="292"/>
            <ac:grpSpMk id="93" creationId="{1607AF34-E03B-498A-BB05-40EF92BB7E57}"/>
          </ac:grpSpMkLst>
        </pc:grpChg>
        <pc:grpChg chg="mod">
          <ac:chgData name="Jean-Philippe Roman" userId="73a43a2330ba1a8f" providerId="LiveId" clId="{063CFBAB-D764-476C-A708-5177A1F2F0CA}" dt="2021-02-10T10:20:09.807" v="1632" actId="571"/>
          <ac:grpSpMkLst>
            <pc:docMk/>
            <pc:sldMk cId="67533248" sldId="292"/>
            <ac:grpSpMk id="94" creationId="{AA15A479-FB68-4C14-BE0E-3AD788BA3F9A}"/>
          </ac:grpSpMkLst>
        </pc:grpChg>
        <pc:grpChg chg="add mod ord">
          <ac:chgData name="Jean-Philippe Roman" userId="73a43a2330ba1a8f" providerId="LiveId" clId="{063CFBAB-D764-476C-A708-5177A1F2F0CA}" dt="2021-02-10T10:21:21.235" v="1644" actId="166"/>
          <ac:grpSpMkLst>
            <pc:docMk/>
            <pc:sldMk cId="67533248" sldId="292"/>
            <ac:grpSpMk id="101" creationId="{B5E0C786-A6CF-409A-AB72-43E55901DD97}"/>
          </ac:grpSpMkLst>
        </pc:grpChg>
        <pc:grpChg chg="add del">
          <ac:chgData name="Jean-Philippe Roman" userId="73a43a2330ba1a8f" providerId="LiveId" clId="{063CFBAB-D764-476C-A708-5177A1F2F0CA}" dt="2021-02-10T10:26:16.932" v="1769" actId="478"/>
          <ac:grpSpMkLst>
            <pc:docMk/>
            <pc:sldMk cId="67533248" sldId="292"/>
            <ac:grpSpMk id="102" creationId="{697AFF41-F1C8-44B1-BB09-B97D5C358ED4}"/>
          </ac:grpSpMkLst>
        </pc:grpChg>
        <pc:grpChg chg="add mod ord">
          <ac:chgData name="Jean-Philippe Roman" userId="73a43a2330ba1a8f" providerId="LiveId" clId="{063CFBAB-D764-476C-A708-5177A1F2F0CA}" dt="2021-02-10T10:26:06.911" v="1768" actId="12789"/>
          <ac:grpSpMkLst>
            <pc:docMk/>
            <pc:sldMk cId="67533248" sldId="292"/>
            <ac:grpSpMk id="124" creationId="{BEBD1F60-9E39-44B0-B3D2-13F68BA76642}"/>
          </ac:grpSpMkLst>
        </pc:grpChg>
        <pc:grpChg chg="mod">
          <ac:chgData name="Jean-Philippe Roman" userId="73a43a2330ba1a8f" providerId="LiveId" clId="{063CFBAB-D764-476C-A708-5177A1F2F0CA}" dt="2021-02-10T10:22:05.474" v="1648"/>
          <ac:grpSpMkLst>
            <pc:docMk/>
            <pc:sldMk cId="67533248" sldId="292"/>
            <ac:grpSpMk id="126" creationId="{17CAF14D-D527-4C2B-989F-B74A6B065A1B}"/>
          </ac:grpSpMkLst>
        </pc:grpChg>
        <pc:grpChg chg="mod">
          <ac:chgData name="Jean-Philippe Roman" userId="73a43a2330ba1a8f" providerId="LiveId" clId="{063CFBAB-D764-476C-A708-5177A1F2F0CA}" dt="2021-02-10T10:22:05.474" v="1648"/>
          <ac:grpSpMkLst>
            <pc:docMk/>
            <pc:sldMk cId="67533248" sldId="292"/>
            <ac:grpSpMk id="127" creationId="{5FC26E7F-F744-42A8-A3F2-D0F02682D2DA}"/>
          </ac:grpSpMkLst>
        </pc:grpChg>
        <pc:grpChg chg="mod">
          <ac:chgData name="Jean-Philippe Roman" userId="73a43a2330ba1a8f" providerId="LiveId" clId="{063CFBAB-D764-476C-A708-5177A1F2F0CA}" dt="2021-02-10T10:22:05.474" v="1648"/>
          <ac:grpSpMkLst>
            <pc:docMk/>
            <pc:sldMk cId="67533248" sldId="292"/>
            <ac:grpSpMk id="140" creationId="{5333616D-2BDA-4430-BD40-9BE95F02F0C3}"/>
          </ac:grpSpMkLst>
        </pc:grpChg>
        <pc:grpChg chg="add del mod">
          <ac:chgData name="Jean-Philippe Roman" userId="73a43a2330ba1a8f" providerId="LiveId" clId="{063CFBAB-D764-476C-A708-5177A1F2F0CA}" dt="2021-02-10T10:36:14.082" v="1897"/>
          <ac:grpSpMkLst>
            <pc:docMk/>
            <pc:sldMk cId="67533248" sldId="292"/>
            <ac:grpSpMk id="144" creationId="{66B9EDBA-530D-4DAB-8625-8261F6B3937A}"/>
          </ac:grpSpMkLst>
        </pc:grpChg>
        <pc:grpChg chg="add del mod ord">
          <ac:chgData name="Jean-Philippe Roman" userId="73a43a2330ba1a8f" providerId="LiveId" clId="{063CFBAB-D764-476C-A708-5177A1F2F0CA}" dt="2021-02-10T10:26:06.911" v="1768" actId="12789"/>
          <ac:grpSpMkLst>
            <pc:docMk/>
            <pc:sldMk cId="67533248" sldId="292"/>
            <ac:grpSpMk id="217" creationId="{990BFEE9-DDBF-4B5A-AED9-4E08D2732C37}"/>
          </ac:grpSpMkLst>
        </pc:grpChg>
        <pc:picChg chg="mod">
          <ac:chgData name="Jean-Philippe Roman" userId="73a43a2330ba1a8f" providerId="LiveId" clId="{063CFBAB-D764-476C-A708-5177A1F2F0CA}" dt="2021-02-10T10:18:58.202" v="1609"/>
          <ac:picMkLst>
            <pc:docMk/>
            <pc:sldMk cId="67533248" sldId="292"/>
            <ac:picMk id="84" creationId="{76D98C4A-2843-4D38-A03A-E4D8C24FCD6E}"/>
          </ac:picMkLst>
        </pc:picChg>
        <pc:picChg chg="mod">
          <ac:chgData name="Jean-Philippe Roman" userId="73a43a2330ba1a8f" providerId="LiveId" clId="{063CFBAB-D764-476C-A708-5177A1F2F0CA}" dt="2021-02-10T10:20:09.807" v="1632" actId="571"/>
          <ac:picMkLst>
            <pc:docMk/>
            <pc:sldMk cId="67533248" sldId="292"/>
            <ac:picMk id="95" creationId="{99DDA2C4-15F1-4ADB-8C23-BF6983E2A340}"/>
          </ac:picMkLst>
        </pc:picChg>
        <pc:picChg chg="mod">
          <ac:chgData name="Jean-Philippe Roman" userId="73a43a2330ba1a8f" providerId="LiveId" clId="{063CFBAB-D764-476C-A708-5177A1F2F0CA}" dt="2021-02-10T10:20:26.510" v="1635"/>
          <ac:picMkLst>
            <pc:docMk/>
            <pc:sldMk cId="67533248" sldId="292"/>
            <ac:picMk id="122" creationId="{E6F4AED2-BE2F-4380-AA4F-B583481B6BD4}"/>
          </ac:picMkLst>
        </pc:picChg>
        <pc:cxnChg chg="del">
          <ac:chgData name="Jean-Philippe Roman" userId="73a43a2330ba1a8f" providerId="LiveId" clId="{063CFBAB-D764-476C-A708-5177A1F2F0CA}" dt="2021-02-10T10:19:06.261" v="1612" actId="478"/>
          <ac:cxnSpMkLst>
            <pc:docMk/>
            <pc:sldMk cId="67533248" sldId="292"/>
            <ac:cxnSpMk id="6" creationId="{633C384D-A005-4502-A62F-4435222671BE}"/>
          </ac:cxnSpMkLst>
        </pc:cxnChg>
        <pc:cxnChg chg="add mod">
          <ac:chgData name="Jean-Philippe Roman" userId="73a43a2330ba1a8f" providerId="LiveId" clId="{063CFBAB-D764-476C-A708-5177A1F2F0CA}" dt="2021-02-10T10:18:52.299" v="1607" actId="1076"/>
          <ac:cxnSpMkLst>
            <pc:docMk/>
            <pc:sldMk cId="67533248" sldId="292"/>
            <ac:cxnSpMk id="58" creationId="{6F60D7DD-7BAB-4E4D-AB41-3D837D208D5A}"/>
          </ac:cxnSpMkLst>
        </pc:cxnChg>
        <pc:cxnChg chg="add mod">
          <ac:chgData name="Jean-Philippe Roman" userId="73a43a2330ba1a8f" providerId="LiveId" clId="{063CFBAB-D764-476C-A708-5177A1F2F0CA}" dt="2021-02-10T10:25:56.696" v="1767" actId="12789"/>
          <ac:cxnSpMkLst>
            <pc:docMk/>
            <pc:sldMk cId="67533248" sldId="292"/>
            <ac:cxnSpMk id="59" creationId="{170C2F7A-9AD9-404F-8072-1F2F798555D3}"/>
          </ac:cxnSpMkLst>
        </pc:cxnChg>
        <pc:cxnChg chg="add mod">
          <ac:chgData name="Jean-Philippe Roman" userId="73a43a2330ba1a8f" providerId="LiveId" clId="{063CFBAB-D764-476C-A708-5177A1F2F0CA}" dt="2021-02-10T10:25:56.696" v="1767" actId="12789"/>
          <ac:cxnSpMkLst>
            <pc:docMk/>
            <pc:sldMk cId="67533248" sldId="292"/>
            <ac:cxnSpMk id="60" creationId="{8CF50FC2-19EF-48CD-8881-FCBEDC1E97D4}"/>
          </ac:cxnSpMkLst>
        </pc:cxnChg>
        <pc:cxnChg chg="del">
          <ac:chgData name="Jean-Philippe Roman" userId="73a43a2330ba1a8f" providerId="LiveId" clId="{063CFBAB-D764-476C-A708-5177A1F2F0CA}" dt="2021-02-10T10:19:06.261" v="1612" actId="478"/>
          <ac:cxnSpMkLst>
            <pc:docMk/>
            <pc:sldMk cId="67533248" sldId="292"/>
            <ac:cxnSpMk id="72" creationId="{97259FC5-400A-442C-8A90-9A61E492A7C2}"/>
          </ac:cxnSpMkLst>
        </pc:cxnChg>
        <pc:cxnChg chg="del">
          <ac:chgData name="Jean-Philippe Roman" userId="73a43a2330ba1a8f" providerId="LiveId" clId="{063CFBAB-D764-476C-A708-5177A1F2F0CA}" dt="2021-02-10T10:19:06.261" v="1612" actId="478"/>
          <ac:cxnSpMkLst>
            <pc:docMk/>
            <pc:sldMk cId="67533248" sldId="292"/>
            <ac:cxnSpMk id="74" creationId="{3FC842A9-0E59-4870-B72E-9CD1DDA6CE3A}"/>
          </ac:cxnSpMkLst>
        </pc:cxnChg>
        <pc:cxnChg chg="del">
          <ac:chgData name="Jean-Philippe Roman" userId="73a43a2330ba1a8f" providerId="LiveId" clId="{063CFBAB-D764-476C-A708-5177A1F2F0CA}" dt="2021-02-10T10:19:06.261" v="1612" actId="478"/>
          <ac:cxnSpMkLst>
            <pc:docMk/>
            <pc:sldMk cId="67533248" sldId="292"/>
            <ac:cxnSpMk id="75" creationId="{8BCF6733-05F5-4CCF-A14F-76725D2802CA}"/>
          </ac:cxnSpMkLst>
        </pc:cxnChg>
      </pc:sldChg>
      <pc:sldChg chg="addSp delSp modSp add del mod modTransition delAnim modAnim modShow">
        <pc:chgData name="Jean-Philippe Roman" userId="73a43a2330ba1a8f" providerId="LiveId" clId="{063CFBAB-D764-476C-A708-5177A1F2F0CA}" dt="2021-02-10T10:10:34.948" v="1566" actId="47"/>
        <pc:sldMkLst>
          <pc:docMk/>
          <pc:sldMk cId="849559899" sldId="292"/>
        </pc:sldMkLst>
        <pc:spChg chg="mod ord">
          <ac:chgData name="Jean-Philippe Roman" userId="73a43a2330ba1a8f" providerId="LiveId" clId="{063CFBAB-D764-476C-A708-5177A1F2F0CA}" dt="2021-02-10T09:58:34.659" v="1439" actId="164"/>
          <ac:spMkLst>
            <pc:docMk/>
            <pc:sldMk cId="849559899" sldId="292"/>
            <ac:spMk id="6" creationId="{33344452-B410-4D1F-949F-842BD9DCE8B0}"/>
          </ac:spMkLst>
        </pc:spChg>
        <pc:spChg chg="del">
          <ac:chgData name="Jean-Philippe Roman" userId="73a43a2330ba1a8f" providerId="LiveId" clId="{063CFBAB-D764-476C-A708-5177A1F2F0CA}" dt="2021-02-10T09:53:44.728" v="1404" actId="478"/>
          <ac:spMkLst>
            <pc:docMk/>
            <pc:sldMk cId="849559899" sldId="292"/>
            <ac:spMk id="42" creationId="{AA2C9998-7C8C-4944-AF74-4667D4DB9493}"/>
          </ac:spMkLst>
        </pc:spChg>
        <pc:grpChg chg="add mod">
          <ac:chgData name="Jean-Philippe Roman" userId="73a43a2330ba1a8f" providerId="LiveId" clId="{063CFBAB-D764-476C-A708-5177A1F2F0CA}" dt="2021-02-10T09:58:37.200" v="1440" actId="12788"/>
          <ac:grpSpMkLst>
            <pc:docMk/>
            <pc:sldMk cId="849559899" sldId="292"/>
            <ac:grpSpMk id="2" creationId="{C4D01F86-C83B-46CA-9086-7F1C2D9B6A56}"/>
          </ac:grpSpMkLst>
        </pc:grpChg>
        <pc:grpChg chg="ord">
          <ac:chgData name="Jean-Philippe Roman" userId="73a43a2330ba1a8f" providerId="LiveId" clId="{063CFBAB-D764-476C-A708-5177A1F2F0CA}" dt="2021-02-10T09:59:12.988" v="1442" actId="166"/>
          <ac:grpSpMkLst>
            <pc:docMk/>
            <pc:sldMk cId="849559899" sldId="292"/>
            <ac:grpSpMk id="11" creationId="{AE912F2F-B848-4975-9F88-6461F61A4486}"/>
          </ac:grpSpMkLst>
        </pc:grpChg>
        <pc:graphicFrameChg chg="mod ord">
          <ac:chgData name="Jean-Philippe Roman" userId="73a43a2330ba1a8f" providerId="LiveId" clId="{063CFBAB-D764-476C-A708-5177A1F2F0CA}" dt="2021-02-10T09:58:34.659" v="1439" actId="164"/>
          <ac:graphicFrameMkLst>
            <pc:docMk/>
            <pc:sldMk cId="849559899" sldId="292"/>
            <ac:graphicFrameMk id="40" creationId="{8AD8D8B5-BB9A-4051-9F66-5C29130A3692}"/>
          </ac:graphicFrameMkLst>
        </pc:graphicFrameChg>
        <pc:picChg chg="del ord">
          <ac:chgData name="Jean-Philippe Roman" userId="73a43a2330ba1a8f" providerId="LiveId" clId="{063CFBAB-D764-476C-A708-5177A1F2F0CA}" dt="2021-02-10T09:59:00.427" v="1441" actId="478"/>
          <ac:picMkLst>
            <pc:docMk/>
            <pc:sldMk cId="849559899" sldId="292"/>
            <ac:picMk id="43" creationId="{6FEA82B0-EE3F-4014-8CC5-57B0100598E9}"/>
          </ac:picMkLst>
        </pc:picChg>
      </pc:sldChg>
      <pc:sldChg chg="addSp delSp modSp add mod addAnim delAnim modAnim">
        <pc:chgData name="Jean-Philippe Roman" userId="73a43a2330ba1a8f" providerId="LiveId" clId="{063CFBAB-D764-476C-A708-5177A1F2F0CA}" dt="2021-02-10T15:15:18.173" v="2760" actId="166"/>
        <pc:sldMkLst>
          <pc:docMk/>
          <pc:sldMk cId="152815344" sldId="293"/>
        </pc:sldMkLst>
        <pc:spChg chg="mod">
          <ac:chgData name="Jean-Philippe Roman" userId="73a43a2330ba1a8f" providerId="LiveId" clId="{063CFBAB-D764-476C-A708-5177A1F2F0CA}" dt="2021-02-10T10:45:01.181" v="1982" actId="1076"/>
          <ac:spMkLst>
            <pc:docMk/>
            <pc:sldMk cId="152815344" sldId="293"/>
            <ac:spMk id="2" creationId="{71E3B5CD-95BE-41BD-B7DE-000C4DB270B7}"/>
          </ac:spMkLst>
        </pc:spChg>
        <pc:spChg chg="mod">
          <ac:chgData name="Jean-Philippe Roman" userId="73a43a2330ba1a8f" providerId="LiveId" clId="{063CFBAB-D764-476C-A708-5177A1F2F0CA}" dt="2021-02-10T10:31:15.440" v="1836"/>
          <ac:spMkLst>
            <pc:docMk/>
            <pc:sldMk cId="152815344" sldId="293"/>
            <ac:spMk id="9" creationId="{7F4B737E-8FBE-4ABD-9FB4-99E9DDB93224}"/>
          </ac:spMkLst>
        </pc:spChg>
        <pc:spChg chg="mod">
          <ac:chgData name="Jean-Philippe Roman" userId="73a43a2330ba1a8f" providerId="LiveId" clId="{063CFBAB-D764-476C-A708-5177A1F2F0CA}" dt="2021-02-10T10:31:15.440" v="1836"/>
          <ac:spMkLst>
            <pc:docMk/>
            <pc:sldMk cId="152815344" sldId="293"/>
            <ac:spMk id="10" creationId="{3759B01E-C7EF-4571-AC15-9C85956F2A1B}"/>
          </ac:spMkLst>
        </pc:spChg>
        <pc:spChg chg="mod">
          <ac:chgData name="Jean-Philippe Roman" userId="73a43a2330ba1a8f" providerId="LiveId" clId="{063CFBAB-D764-476C-A708-5177A1F2F0CA}" dt="2021-02-10T10:31:15.440" v="1836"/>
          <ac:spMkLst>
            <pc:docMk/>
            <pc:sldMk cId="152815344" sldId="293"/>
            <ac:spMk id="14" creationId="{608FE5A2-4E04-498A-AB8F-8C7CEBEBDDDF}"/>
          </ac:spMkLst>
        </pc:spChg>
        <pc:spChg chg="mod">
          <ac:chgData name="Jean-Philippe Roman" userId="73a43a2330ba1a8f" providerId="LiveId" clId="{063CFBAB-D764-476C-A708-5177A1F2F0CA}" dt="2021-02-10T10:31:15.440" v="1836"/>
          <ac:spMkLst>
            <pc:docMk/>
            <pc:sldMk cId="152815344" sldId="293"/>
            <ac:spMk id="15" creationId="{0405265C-6940-4FB1-B43F-48F202F71F95}"/>
          </ac:spMkLst>
        </pc:spChg>
        <pc:spChg chg="mod">
          <ac:chgData name="Jean-Philippe Roman" userId="73a43a2330ba1a8f" providerId="LiveId" clId="{063CFBAB-D764-476C-A708-5177A1F2F0CA}" dt="2021-02-10T10:31:15.440" v="1836"/>
          <ac:spMkLst>
            <pc:docMk/>
            <pc:sldMk cId="152815344" sldId="293"/>
            <ac:spMk id="16" creationId="{C9BDC4CB-4E4D-4708-B0D1-E743FC71945B}"/>
          </ac:spMkLst>
        </pc:spChg>
        <pc:spChg chg="mod">
          <ac:chgData name="Jean-Philippe Roman" userId="73a43a2330ba1a8f" providerId="LiveId" clId="{063CFBAB-D764-476C-A708-5177A1F2F0CA}" dt="2021-02-10T10:31:15.440" v="1836"/>
          <ac:spMkLst>
            <pc:docMk/>
            <pc:sldMk cId="152815344" sldId="293"/>
            <ac:spMk id="17" creationId="{E8549AFA-9993-4D25-8A4F-7CF16E6BFE30}"/>
          </ac:spMkLst>
        </pc:spChg>
        <pc:spChg chg="mod">
          <ac:chgData name="Jean-Philippe Roman" userId="73a43a2330ba1a8f" providerId="LiveId" clId="{063CFBAB-D764-476C-A708-5177A1F2F0CA}" dt="2021-02-10T10:31:15.440" v="1836"/>
          <ac:spMkLst>
            <pc:docMk/>
            <pc:sldMk cId="152815344" sldId="293"/>
            <ac:spMk id="18" creationId="{33316B23-6DE5-4761-89CC-C236B414645C}"/>
          </ac:spMkLst>
        </pc:spChg>
        <pc:spChg chg="mod">
          <ac:chgData name="Jean-Philippe Roman" userId="73a43a2330ba1a8f" providerId="LiveId" clId="{063CFBAB-D764-476C-A708-5177A1F2F0CA}" dt="2021-02-10T10:31:25.487" v="1840"/>
          <ac:spMkLst>
            <pc:docMk/>
            <pc:sldMk cId="152815344" sldId="293"/>
            <ac:spMk id="20" creationId="{4C90B03A-BF11-480D-9327-BF2963BF19D4}"/>
          </ac:spMkLst>
        </pc:spChg>
        <pc:spChg chg="mod">
          <ac:chgData name="Jean-Philippe Roman" userId="73a43a2330ba1a8f" providerId="LiveId" clId="{063CFBAB-D764-476C-A708-5177A1F2F0CA}" dt="2021-02-10T10:31:25.487" v="1840"/>
          <ac:spMkLst>
            <pc:docMk/>
            <pc:sldMk cId="152815344" sldId="293"/>
            <ac:spMk id="21" creationId="{6C38E101-9199-4A6A-9D0E-72B4A2F9E985}"/>
          </ac:spMkLst>
        </pc:spChg>
        <pc:spChg chg="mod">
          <ac:chgData name="Jean-Philippe Roman" userId="73a43a2330ba1a8f" providerId="LiveId" clId="{063CFBAB-D764-476C-A708-5177A1F2F0CA}" dt="2021-02-10T10:31:25.487" v="1840"/>
          <ac:spMkLst>
            <pc:docMk/>
            <pc:sldMk cId="152815344" sldId="293"/>
            <ac:spMk id="25" creationId="{58B21B2D-43B8-42A2-9F31-FA11BFD4B148}"/>
          </ac:spMkLst>
        </pc:spChg>
        <pc:spChg chg="mod">
          <ac:chgData name="Jean-Philippe Roman" userId="73a43a2330ba1a8f" providerId="LiveId" clId="{063CFBAB-D764-476C-A708-5177A1F2F0CA}" dt="2021-02-10T10:31:25.487" v="1840"/>
          <ac:spMkLst>
            <pc:docMk/>
            <pc:sldMk cId="152815344" sldId="293"/>
            <ac:spMk id="26" creationId="{C9768D3A-B20A-4017-A9C4-70263BA295D5}"/>
          </ac:spMkLst>
        </pc:spChg>
        <pc:spChg chg="mod">
          <ac:chgData name="Jean-Philippe Roman" userId="73a43a2330ba1a8f" providerId="LiveId" clId="{063CFBAB-D764-476C-A708-5177A1F2F0CA}" dt="2021-02-10T10:31:25.487" v="1840"/>
          <ac:spMkLst>
            <pc:docMk/>
            <pc:sldMk cId="152815344" sldId="293"/>
            <ac:spMk id="27" creationId="{F61B92C7-45FC-4123-AC4D-28AF12B12FE7}"/>
          </ac:spMkLst>
        </pc:spChg>
        <pc:spChg chg="mod">
          <ac:chgData name="Jean-Philippe Roman" userId="73a43a2330ba1a8f" providerId="LiveId" clId="{063CFBAB-D764-476C-A708-5177A1F2F0CA}" dt="2021-02-10T10:31:25.487" v="1840"/>
          <ac:spMkLst>
            <pc:docMk/>
            <pc:sldMk cId="152815344" sldId="293"/>
            <ac:spMk id="28" creationId="{11270695-9C77-4E3C-9509-445DEF75D93E}"/>
          </ac:spMkLst>
        </pc:spChg>
        <pc:spChg chg="mod">
          <ac:chgData name="Jean-Philippe Roman" userId="73a43a2330ba1a8f" providerId="LiveId" clId="{063CFBAB-D764-476C-A708-5177A1F2F0CA}" dt="2021-02-10T10:31:25.487" v="1840"/>
          <ac:spMkLst>
            <pc:docMk/>
            <pc:sldMk cId="152815344" sldId="293"/>
            <ac:spMk id="29" creationId="{0BD19AE8-B7AC-4313-B0B7-D24B066D1023}"/>
          </ac:spMkLst>
        </pc:spChg>
        <pc:spChg chg="mod">
          <ac:chgData name="Jean-Philippe Roman" userId="73a43a2330ba1a8f" providerId="LiveId" clId="{063CFBAB-D764-476C-A708-5177A1F2F0CA}" dt="2021-02-10T10:32:42.206" v="1844"/>
          <ac:spMkLst>
            <pc:docMk/>
            <pc:sldMk cId="152815344" sldId="293"/>
            <ac:spMk id="31" creationId="{22536F9E-2A37-47BD-B78D-E79D7E32F3BD}"/>
          </ac:spMkLst>
        </pc:spChg>
        <pc:spChg chg="mod">
          <ac:chgData name="Jean-Philippe Roman" userId="73a43a2330ba1a8f" providerId="LiveId" clId="{063CFBAB-D764-476C-A708-5177A1F2F0CA}" dt="2021-02-10T10:32:42.206" v="1844"/>
          <ac:spMkLst>
            <pc:docMk/>
            <pc:sldMk cId="152815344" sldId="293"/>
            <ac:spMk id="34" creationId="{FB8AA8E1-DA04-4269-843E-12C2910F9D3A}"/>
          </ac:spMkLst>
        </pc:spChg>
        <pc:spChg chg="mod">
          <ac:chgData name="Jean-Philippe Roman" userId="73a43a2330ba1a8f" providerId="LiveId" clId="{063CFBAB-D764-476C-A708-5177A1F2F0CA}" dt="2021-02-10T10:32:42.206" v="1844"/>
          <ac:spMkLst>
            <pc:docMk/>
            <pc:sldMk cId="152815344" sldId="293"/>
            <ac:spMk id="38" creationId="{75C13542-3A1A-46B7-B157-1059FFF75E30}"/>
          </ac:spMkLst>
        </pc:spChg>
        <pc:spChg chg="mod">
          <ac:chgData name="Jean-Philippe Roman" userId="73a43a2330ba1a8f" providerId="LiveId" clId="{063CFBAB-D764-476C-A708-5177A1F2F0CA}" dt="2021-02-10T10:32:42.206" v="1844"/>
          <ac:spMkLst>
            <pc:docMk/>
            <pc:sldMk cId="152815344" sldId="293"/>
            <ac:spMk id="39" creationId="{DDA9A294-F260-4937-8486-4928743C1A01}"/>
          </ac:spMkLst>
        </pc:spChg>
        <pc:spChg chg="mod">
          <ac:chgData name="Jean-Philippe Roman" userId="73a43a2330ba1a8f" providerId="LiveId" clId="{063CFBAB-D764-476C-A708-5177A1F2F0CA}" dt="2021-02-10T10:32:42.206" v="1844"/>
          <ac:spMkLst>
            <pc:docMk/>
            <pc:sldMk cId="152815344" sldId="293"/>
            <ac:spMk id="40" creationId="{5563B21C-7470-45CC-A702-FFBB55389AEC}"/>
          </ac:spMkLst>
        </pc:spChg>
        <pc:spChg chg="mod">
          <ac:chgData name="Jean-Philippe Roman" userId="73a43a2330ba1a8f" providerId="LiveId" clId="{063CFBAB-D764-476C-A708-5177A1F2F0CA}" dt="2021-02-10T10:32:42.206" v="1844"/>
          <ac:spMkLst>
            <pc:docMk/>
            <pc:sldMk cId="152815344" sldId="293"/>
            <ac:spMk id="41" creationId="{E16911B4-FE92-44CA-A0EF-979116A9C444}"/>
          </ac:spMkLst>
        </pc:spChg>
        <pc:spChg chg="mod">
          <ac:chgData name="Jean-Philippe Roman" userId="73a43a2330ba1a8f" providerId="LiveId" clId="{063CFBAB-D764-476C-A708-5177A1F2F0CA}" dt="2021-02-10T10:32:42.206" v="1844"/>
          <ac:spMkLst>
            <pc:docMk/>
            <pc:sldMk cId="152815344" sldId="293"/>
            <ac:spMk id="43" creationId="{1A4B1898-B37A-43DB-8A05-B8CCDADAB6C7}"/>
          </ac:spMkLst>
        </pc:spChg>
        <pc:spChg chg="mod">
          <ac:chgData name="Jean-Philippe Roman" userId="73a43a2330ba1a8f" providerId="LiveId" clId="{063CFBAB-D764-476C-A708-5177A1F2F0CA}" dt="2021-02-10T10:32:42.206" v="1844"/>
          <ac:spMkLst>
            <pc:docMk/>
            <pc:sldMk cId="152815344" sldId="293"/>
            <ac:spMk id="44" creationId="{D19E4F94-C2C6-41B3-87DE-5087738CD3F2}"/>
          </ac:spMkLst>
        </pc:spChg>
        <pc:spChg chg="mod">
          <ac:chgData name="Jean-Philippe Roman" userId="73a43a2330ba1a8f" providerId="LiveId" clId="{063CFBAB-D764-476C-A708-5177A1F2F0CA}" dt="2021-02-10T10:32:42.206" v="1844"/>
          <ac:spMkLst>
            <pc:docMk/>
            <pc:sldMk cId="152815344" sldId="293"/>
            <ac:spMk id="45" creationId="{6E769974-957E-4DBD-AFAC-D96E3075FD77}"/>
          </ac:spMkLst>
        </pc:spChg>
        <pc:spChg chg="mod">
          <ac:chgData name="Jean-Philippe Roman" userId="73a43a2330ba1a8f" providerId="LiveId" clId="{063CFBAB-D764-476C-A708-5177A1F2F0CA}" dt="2021-02-10T10:32:42.206" v="1844"/>
          <ac:spMkLst>
            <pc:docMk/>
            <pc:sldMk cId="152815344" sldId="293"/>
            <ac:spMk id="46" creationId="{BAAEDB7D-1048-4691-9915-3AB903F61B0E}"/>
          </ac:spMkLst>
        </pc:spChg>
        <pc:spChg chg="mod">
          <ac:chgData name="Jean-Philippe Roman" userId="73a43a2330ba1a8f" providerId="LiveId" clId="{063CFBAB-D764-476C-A708-5177A1F2F0CA}" dt="2021-02-10T10:32:42.206" v="1844"/>
          <ac:spMkLst>
            <pc:docMk/>
            <pc:sldMk cId="152815344" sldId="293"/>
            <ac:spMk id="47" creationId="{15425DDF-9F40-488B-A497-D45F76F5F498}"/>
          </ac:spMkLst>
        </pc:spChg>
        <pc:spChg chg="mod">
          <ac:chgData name="Jean-Philippe Roman" userId="73a43a2330ba1a8f" providerId="LiveId" clId="{063CFBAB-D764-476C-A708-5177A1F2F0CA}" dt="2021-02-10T10:32:42.206" v="1844"/>
          <ac:spMkLst>
            <pc:docMk/>
            <pc:sldMk cId="152815344" sldId="293"/>
            <ac:spMk id="48" creationId="{5B9A2773-01C1-451E-8719-5352A16FB882}"/>
          </ac:spMkLst>
        </pc:spChg>
        <pc:spChg chg="mod">
          <ac:chgData name="Jean-Philippe Roman" userId="73a43a2330ba1a8f" providerId="LiveId" clId="{063CFBAB-D764-476C-A708-5177A1F2F0CA}" dt="2021-02-10T10:32:42.206" v="1844"/>
          <ac:spMkLst>
            <pc:docMk/>
            <pc:sldMk cId="152815344" sldId="293"/>
            <ac:spMk id="49" creationId="{607807BD-C0A1-4F6F-A0AA-DEF45F6FA2D0}"/>
          </ac:spMkLst>
        </pc:spChg>
        <pc:spChg chg="mod">
          <ac:chgData name="Jean-Philippe Roman" userId="73a43a2330ba1a8f" providerId="LiveId" clId="{063CFBAB-D764-476C-A708-5177A1F2F0CA}" dt="2021-02-10T10:32:42.206" v="1844"/>
          <ac:spMkLst>
            <pc:docMk/>
            <pc:sldMk cId="152815344" sldId="293"/>
            <ac:spMk id="50" creationId="{A2CE4B35-DABB-422D-95D9-6046A249EF02}"/>
          </ac:spMkLst>
        </pc:spChg>
        <pc:spChg chg="mod">
          <ac:chgData name="Jean-Philippe Roman" userId="73a43a2330ba1a8f" providerId="LiveId" clId="{063CFBAB-D764-476C-A708-5177A1F2F0CA}" dt="2021-02-10T10:32:42.206" v="1844"/>
          <ac:spMkLst>
            <pc:docMk/>
            <pc:sldMk cId="152815344" sldId="293"/>
            <ac:spMk id="51" creationId="{6FFB3D0F-A9D1-40E3-9128-1F3E8A9B33AF}"/>
          </ac:spMkLst>
        </pc:spChg>
        <pc:spChg chg="mod">
          <ac:chgData name="Jean-Philippe Roman" userId="73a43a2330ba1a8f" providerId="LiveId" clId="{063CFBAB-D764-476C-A708-5177A1F2F0CA}" dt="2021-02-10T10:32:42.206" v="1844"/>
          <ac:spMkLst>
            <pc:docMk/>
            <pc:sldMk cId="152815344" sldId="293"/>
            <ac:spMk id="52" creationId="{4496FA7A-6704-4EF4-BDB2-559E21F3248E}"/>
          </ac:spMkLst>
        </pc:spChg>
        <pc:spChg chg="mod">
          <ac:chgData name="Jean-Philippe Roman" userId="73a43a2330ba1a8f" providerId="LiveId" clId="{063CFBAB-D764-476C-A708-5177A1F2F0CA}" dt="2021-02-10T10:33:15.074" v="1850"/>
          <ac:spMkLst>
            <pc:docMk/>
            <pc:sldMk cId="152815344" sldId="293"/>
            <ac:spMk id="54" creationId="{2C67A98B-AFF2-497D-AD8C-ED71A9AC4A4F}"/>
          </ac:spMkLst>
        </pc:spChg>
        <pc:spChg chg="mod">
          <ac:chgData name="Jean-Philippe Roman" userId="73a43a2330ba1a8f" providerId="LiveId" clId="{063CFBAB-D764-476C-A708-5177A1F2F0CA}" dt="2021-02-10T10:33:15.074" v="1850"/>
          <ac:spMkLst>
            <pc:docMk/>
            <pc:sldMk cId="152815344" sldId="293"/>
            <ac:spMk id="57" creationId="{5FDEBFA7-B656-4141-958E-35C5ACA6E63D}"/>
          </ac:spMkLst>
        </pc:spChg>
        <pc:spChg chg="mod">
          <ac:chgData name="Jean-Philippe Roman" userId="73a43a2330ba1a8f" providerId="LiveId" clId="{063CFBAB-D764-476C-A708-5177A1F2F0CA}" dt="2021-02-10T10:33:15.074" v="1850"/>
          <ac:spMkLst>
            <pc:docMk/>
            <pc:sldMk cId="152815344" sldId="293"/>
            <ac:spMk id="58" creationId="{A7E6329F-2C7B-4C07-9FC4-D1D675FF29CC}"/>
          </ac:spMkLst>
        </pc:spChg>
        <pc:spChg chg="add mod">
          <ac:chgData name="Jean-Philippe Roman" userId="73a43a2330ba1a8f" providerId="LiveId" clId="{063CFBAB-D764-476C-A708-5177A1F2F0CA}" dt="2021-02-10T10:35:18.389" v="1886" actId="12789"/>
          <ac:spMkLst>
            <pc:docMk/>
            <pc:sldMk cId="152815344" sldId="293"/>
            <ac:spMk id="59" creationId="{9D569343-601C-48D6-9149-BFA20E2995FF}"/>
          </ac:spMkLst>
        </pc:spChg>
        <pc:spChg chg="add mod">
          <ac:chgData name="Jean-Philippe Roman" userId="73a43a2330ba1a8f" providerId="LiveId" clId="{063CFBAB-D764-476C-A708-5177A1F2F0CA}" dt="2021-02-10T10:35:18.389" v="1886" actId="12789"/>
          <ac:spMkLst>
            <pc:docMk/>
            <pc:sldMk cId="152815344" sldId="293"/>
            <ac:spMk id="60" creationId="{A08E84E4-09EE-4456-9236-ED663878EB09}"/>
          </ac:spMkLst>
        </pc:spChg>
        <pc:spChg chg="mod">
          <ac:chgData name="Jean-Philippe Roman" userId="73a43a2330ba1a8f" providerId="LiveId" clId="{063CFBAB-D764-476C-A708-5177A1F2F0CA}" dt="2021-02-10T10:36:16.348" v="1898"/>
          <ac:spMkLst>
            <pc:docMk/>
            <pc:sldMk cId="152815344" sldId="293"/>
            <ac:spMk id="62" creationId="{CE30C096-ACFF-4586-B5E8-C90B67D67AA6}"/>
          </ac:spMkLst>
        </pc:spChg>
        <pc:spChg chg="mod">
          <ac:chgData name="Jean-Philippe Roman" userId="73a43a2330ba1a8f" providerId="LiveId" clId="{063CFBAB-D764-476C-A708-5177A1F2F0CA}" dt="2021-02-10T10:36:16.348" v="1898"/>
          <ac:spMkLst>
            <pc:docMk/>
            <pc:sldMk cId="152815344" sldId="293"/>
            <ac:spMk id="63" creationId="{083C2037-8985-416E-BC3A-A6E477F703BD}"/>
          </ac:spMkLst>
        </pc:spChg>
        <pc:spChg chg="mod">
          <ac:chgData name="Jean-Philippe Roman" userId="73a43a2330ba1a8f" providerId="LiveId" clId="{063CFBAB-D764-476C-A708-5177A1F2F0CA}" dt="2021-02-10T10:36:43.587" v="1904"/>
          <ac:spMkLst>
            <pc:docMk/>
            <pc:sldMk cId="152815344" sldId="293"/>
            <ac:spMk id="65" creationId="{177D45FD-47DD-4D9B-9575-9F4BE65B4BB5}"/>
          </ac:spMkLst>
        </pc:spChg>
        <pc:spChg chg="mod">
          <ac:chgData name="Jean-Philippe Roman" userId="73a43a2330ba1a8f" providerId="LiveId" clId="{063CFBAB-D764-476C-A708-5177A1F2F0CA}" dt="2021-02-10T10:36:43.587" v="1904"/>
          <ac:spMkLst>
            <pc:docMk/>
            <pc:sldMk cId="152815344" sldId="293"/>
            <ac:spMk id="66" creationId="{6DD6D27E-FC9D-4862-B11E-43A79603C80D}"/>
          </ac:spMkLst>
        </pc:spChg>
        <pc:spChg chg="mod">
          <ac:chgData name="Jean-Philippe Roman" userId="73a43a2330ba1a8f" providerId="LiveId" clId="{063CFBAB-D764-476C-A708-5177A1F2F0CA}" dt="2021-02-10T10:37:12.157" v="1907"/>
          <ac:spMkLst>
            <pc:docMk/>
            <pc:sldMk cId="152815344" sldId="293"/>
            <ac:spMk id="68" creationId="{854D348D-FBEA-40F4-8D9F-A35B76A500B5}"/>
          </ac:spMkLst>
        </pc:spChg>
        <pc:spChg chg="mod">
          <ac:chgData name="Jean-Philippe Roman" userId="73a43a2330ba1a8f" providerId="LiveId" clId="{063CFBAB-D764-476C-A708-5177A1F2F0CA}" dt="2021-02-10T10:37:12.157" v="1907"/>
          <ac:spMkLst>
            <pc:docMk/>
            <pc:sldMk cId="152815344" sldId="293"/>
            <ac:spMk id="69" creationId="{95889AEA-A938-454A-A325-0D503A78FCB6}"/>
          </ac:spMkLst>
        </pc:spChg>
        <pc:spChg chg="mod">
          <ac:chgData name="Jean-Philippe Roman" userId="73a43a2330ba1a8f" providerId="LiveId" clId="{063CFBAB-D764-476C-A708-5177A1F2F0CA}" dt="2021-02-10T10:37:40.771" v="1913"/>
          <ac:spMkLst>
            <pc:docMk/>
            <pc:sldMk cId="152815344" sldId="293"/>
            <ac:spMk id="71" creationId="{D1C1D32C-7225-4098-9B12-1C5CDA97A0C3}"/>
          </ac:spMkLst>
        </pc:spChg>
        <pc:spChg chg="mod">
          <ac:chgData name="Jean-Philippe Roman" userId="73a43a2330ba1a8f" providerId="LiveId" clId="{063CFBAB-D764-476C-A708-5177A1F2F0CA}" dt="2021-02-10T10:37:40.771" v="1913"/>
          <ac:spMkLst>
            <pc:docMk/>
            <pc:sldMk cId="152815344" sldId="293"/>
            <ac:spMk id="72" creationId="{57611919-FCBF-40C4-9460-987AF40F91F8}"/>
          </ac:spMkLst>
        </pc:spChg>
        <pc:spChg chg="mod">
          <ac:chgData name="Jean-Philippe Roman" userId="73a43a2330ba1a8f" providerId="LiveId" clId="{063CFBAB-D764-476C-A708-5177A1F2F0CA}" dt="2021-02-10T10:37:54.189" v="1916"/>
          <ac:spMkLst>
            <pc:docMk/>
            <pc:sldMk cId="152815344" sldId="293"/>
            <ac:spMk id="74" creationId="{AC1784FB-37A0-48EC-98C4-4A86FC3A0B89}"/>
          </ac:spMkLst>
        </pc:spChg>
        <pc:spChg chg="mod">
          <ac:chgData name="Jean-Philippe Roman" userId="73a43a2330ba1a8f" providerId="LiveId" clId="{063CFBAB-D764-476C-A708-5177A1F2F0CA}" dt="2021-02-10T10:37:54.189" v="1916"/>
          <ac:spMkLst>
            <pc:docMk/>
            <pc:sldMk cId="152815344" sldId="293"/>
            <ac:spMk id="75" creationId="{D04534A8-4F4C-4405-BE38-C6BEA28852D2}"/>
          </ac:spMkLst>
        </pc:spChg>
        <pc:spChg chg="mod">
          <ac:chgData name="Jean-Philippe Roman" userId="73a43a2330ba1a8f" providerId="LiveId" clId="{063CFBAB-D764-476C-A708-5177A1F2F0CA}" dt="2021-02-10T10:38:26.547" v="1919"/>
          <ac:spMkLst>
            <pc:docMk/>
            <pc:sldMk cId="152815344" sldId="293"/>
            <ac:spMk id="77" creationId="{92EAAB3A-3EC4-4A56-ADE6-37255BE0FC7A}"/>
          </ac:spMkLst>
        </pc:spChg>
        <pc:spChg chg="mod">
          <ac:chgData name="Jean-Philippe Roman" userId="73a43a2330ba1a8f" providerId="LiveId" clId="{063CFBAB-D764-476C-A708-5177A1F2F0CA}" dt="2021-02-10T10:38:26.547" v="1919"/>
          <ac:spMkLst>
            <pc:docMk/>
            <pc:sldMk cId="152815344" sldId="293"/>
            <ac:spMk id="78" creationId="{24B77517-4FA0-4987-87CF-BDBF1A9590CC}"/>
          </ac:spMkLst>
        </pc:spChg>
        <pc:spChg chg="mod ord topLvl">
          <ac:chgData name="Jean-Philippe Roman" userId="73a43a2330ba1a8f" providerId="LiveId" clId="{063CFBAB-D764-476C-A708-5177A1F2F0CA}" dt="2021-02-10T15:14:25.905" v="2754" actId="167"/>
          <ac:spMkLst>
            <pc:docMk/>
            <pc:sldMk cId="152815344" sldId="293"/>
            <ac:spMk id="80" creationId="{63838223-68E5-4303-83C6-D2698F840445}"/>
          </ac:spMkLst>
        </pc:spChg>
        <pc:spChg chg="mod ord topLvl">
          <ac:chgData name="Jean-Philippe Roman" userId="73a43a2330ba1a8f" providerId="LiveId" clId="{063CFBAB-D764-476C-A708-5177A1F2F0CA}" dt="2021-02-10T10:58:18.431" v="2028" actId="167"/>
          <ac:spMkLst>
            <pc:docMk/>
            <pc:sldMk cId="152815344" sldId="293"/>
            <ac:spMk id="81" creationId="{6903ECBE-AC2E-4ECF-9800-309527F7F39C}"/>
          </ac:spMkLst>
        </pc:spChg>
        <pc:spChg chg="add mod ord">
          <ac:chgData name="Jean-Philippe Roman" userId="73a43a2330ba1a8f" providerId="LiveId" clId="{063CFBAB-D764-476C-A708-5177A1F2F0CA}" dt="2021-02-10T15:13:37.306" v="2746" actId="167"/>
          <ac:spMkLst>
            <pc:docMk/>
            <pc:sldMk cId="152815344" sldId="293"/>
            <ac:spMk id="82" creationId="{A63C86C0-744C-46DA-944E-8A113EA3A62F}"/>
          </ac:spMkLst>
        </pc:spChg>
        <pc:spChg chg="add mod ord">
          <ac:chgData name="Jean-Philippe Roman" userId="73a43a2330ba1a8f" providerId="LiveId" clId="{063CFBAB-D764-476C-A708-5177A1F2F0CA}" dt="2021-02-10T15:13:41.282" v="2747" actId="167"/>
          <ac:spMkLst>
            <pc:docMk/>
            <pc:sldMk cId="152815344" sldId="293"/>
            <ac:spMk id="83" creationId="{142E8C54-E5C8-4154-B596-28643B621381}"/>
          </ac:spMkLst>
        </pc:spChg>
        <pc:spChg chg="add mod ord">
          <ac:chgData name="Jean-Philippe Roman" userId="73a43a2330ba1a8f" providerId="LiveId" clId="{063CFBAB-D764-476C-A708-5177A1F2F0CA}" dt="2021-02-10T15:13:46.319" v="2748" actId="167"/>
          <ac:spMkLst>
            <pc:docMk/>
            <pc:sldMk cId="152815344" sldId="293"/>
            <ac:spMk id="84" creationId="{86B53556-2DB3-4A13-980D-556CE2C9D4CC}"/>
          </ac:spMkLst>
        </pc:spChg>
        <pc:spChg chg="add mod ord">
          <ac:chgData name="Jean-Philippe Roman" userId="73a43a2330ba1a8f" providerId="LiveId" clId="{063CFBAB-D764-476C-A708-5177A1F2F0CA}" dt="2021-02-10T15:13:51.753" v="2749" actId="167"/>
          <ac:spMkLst>
            <pc:docMk/>
            <pc:sldMk cId="152815344" sldId="293"/>
            <ac:spMk id="85" creationId="{2422D146-2F9A-4797-9738-0C89429974BB}"/>
          </ac:spMkLst>
        </pc:spChg>
        <pc:spChg chg="add mod ord">
          <ac:chgData name="Jean-Philippe Roman" userId="73a43a2330ba1a8f" providerId="LiveId" clId="{063CFBAB-D764-476C-A708-5177A1F2F0CA}" dt="2021-02-10T15:13:56.066" v="2750" actId="167"/>
          <ac:spMkLst>
            <pc:docMk/>
            <pc:sldMk cId="152815344" sldId="293"/>
            <ac:spMk id="86" creationId="{FB5FEED6-E48E-4459-897F-22F7AD3FB42F}"/>
          </ac:spMkLst>
        </pc:spChg>
        <pc:grpChg chg="mod ord">
          <ac:chgData name="Jean-Philippe Roman" userId="73a43a2330ba1a8f" providerId="LiveId" clId="{063CFBAB-D764-476C-A708-5177A1F2F0CA}" dt="2021-02-10T15:15:18.173" v="2760" actId="166"/>
          <ac:grpSpMkLst>
            <pc:docMk/>
            <pc:sldMk cId="152815344" sldId="293"/>
            <ac:grpSpMk id="3" creationId="{CA72FEDE-4608-4E41-9AB1-4AA08BF996B9}"/>
          </ac:grpSpMkLst>
        </pc:grpChg>
        <pc:grpChg chg="add del mod ord">
          <ac:chgData name="Jean-Philippe Roman" userId="73a43a2330ba1a8f" providerId="LiveId" clId="{063CFBAB-D764-476C-A708-5177A1F2F0CA}" dt="2021-02-10T10:32:58.790" v="1848" actId="478"/>
          <ac:grpSpMkLst>
            <pc:docMk/>
            <pc:sldMk cId="152815344" sldId="293"/>
            <ac:grpSpMk id="8" creationId="{652DCBDD-1DEF-45F2-A30C-4804B031A32A}"/>
          </ac:grpSpMkLst>
        </pc:grpChg>
        <pc:grpChg chg="mod">
          <ac:chgData name="Jean-Philippe Roman" userId="73a43a2330ba1a8f" providerId="LiveId" clId="{063CFBAB-D764-476C-A708-5177A1F2F0CA}" dt="2021-02-10T10:31:15.440" v="1836"/>
          <ac:grpSpMkLst>
            <pc:docMk/>
            <pc:sldMk cId="152815344" sldId="293"/>
            <ac:grpSpMk id="11" creationId="{715BCC21-5182-4240-8803-F37AE0798B82}"/>
          </ac:grpSpMkLst>
        </pc:grpChg>
        <pc:grpChg chg="mod">
          <ac:chgData name="Jean-Philippe Roman" userId="73a43a2330ba1a8f" providerId="LiveId" clId="{063CFBAB-D764-476C-A708-5177A1F2F0CA}" dt="2021-02-10T10:31:15.440" v="1836"/>
          <ac:grpSpMkLst>
            <pc:docMk/>
            <pc:sldMk cId="152815344" sldId="293"/>
            <ac:grpSpMk id="12" creationId="{508CB3C1-1864-4971-8962-323CF610E924}"/>
          </ac:grpSpMkLst>
        </pc:grpChg>
        <pc:grpChg chg="add del mod ord">
          <ac:chgData name="Jean-Philippe Roman" userId="73a43a2330ba1a8f" providerId="LiveId" clId="{063CFBAB-D764-476C-A708-5177A1F2F0CA}" dt="2021-02-10T10:34:09.666" v="1856" actId="478"/>
          <ac:grpSpMkLst>
            <pc:docMk/>
            <pc:sldMk cId="152815344" sldId="293"/>
            <ac:grpSpMk id="19" creationId="{0062D9DA-D45F-4E75-8DB3-1873C9DCB697}"/>
          </ac:grpSpMkLst>
        </pc:grpChg>
        <pc:grpChg chg="mod">
          <ac:chgData name="Jean-Philippe Roman" userId="73a43a2330ba1a8f" providerId="LiveId" clId="{063CFBAB-D764-476C-A708-5177A1F2F0CA}" dt="2021-02-10T10:31:25.487" v="1840"/>
          <ac:grpSpMkLst>
            <pc:docMk/>
            <pc:sldMk cId="152815344" sldId="293"/>
            <ac:grpSpMk id="22" creationId="{B9B8309A-807F-44D6-AABB-5B86822E156E}"/>
          </ac:grpSpMkLst>
        </pc:grpChg>
        <pc:grpChg chg="mod">
          <ac:chgData name="Jean-Philippe Roman" userId="73a43a2330ba1a8f" providerId="LiveId" clId="{063CFBAB-D764-476C-A708-5177A1F2F0CA}" dt="2021-02-10T10:31:25.487" v="1840"/>
          <ac:grpSpMkLst>
            <pc:docMk/>
            <pc:sldMk cId="152815344" sldId="293"/>
            <ac:grpSpMk id="23" creationId="{F39C400F-A9E1-430A-B370-63E0566A4E7C}"/>
          </ac:grpSpMkLst>
        </pc:grpChg>
        <pc:grpChg chg="add mod ord">
          <ac:chgData name="Jean-Philippe Roman" userId="73a43a2330ba1a8f" providerId="LiveId" clId="{063CFBAB-D764-476C-A708-5177A1F2F0CA}" dt="2021-02-10T10:35:18.389" v="1886" actId="12789"/>
          <ac:grpSpMkLst>
            <pc:docMk/>
            <pc:sldMk cId="152815344" sldId="293"/>
            <ac:grpSpMk id="30" creationId="{7C802375-F829-47FD-9471-03C9EDAD9604}"/>
          </ac:grpSpMkLst>
        </pc:grpChg>
        <pc:grpChg chg="mod">
          <ac:chgData name="Jean-Philippe Roman" userId="73a43a2330ba1a8f" providerId="LiveId" clId="{063CFBAB-D764-476C-A708-5177A1F2F0CA}" dt="2021-02-10T10:32:42.206" v="1844"/>
          <ac:grpSpMkLst>
            <pc:docMk/>
            <pc:sldMk cId="152815344" sldId="293"/>
            <ac:grpSpMk id="32" creationId="{93DCF1DD-6F91-4CFF-B13F-783E166F5012}"/>
          </ac:grpSpMkLst>
        </pc:grpChg>
        <pc:grpChg chg="mod">
          <ac:chgData name="Jean-Philippe Roman" userId="73a43a2330ba1a8f" providerId="LiveId" clId="{063CFBAB-D764-476C-A708-5177A1F2F0CA}" dt="2021-02-10T10:32:42.206" v="1844"/>
          <ac:grpSpMkLst>
            <pc:docMk/>
            <pc:sldMk cId="152815344" sldId="293"/>
            <ac:grpSpMk id="33" creationId="{F164FA9A-9088-4ADF-922A-821CCADCD7F8}"/>
          </ac:grpSpMkLst>
        </pc:grpChg>
        <pc:grpChg chg="mod">
          <ac:chgData name="Jean-Philippe Roman" userId="73a43a2330ba1a8f" providerId="LiveId" clId="{063CFBAB-D764-476C-A708-5177A1F2F0CA}" dt="2021-02-10T10:32:42.206" v="1844"/>
          <ac:grpSpMkLst>
            <pc:docMk/>
            <pc:sldMk cId="152815344" sldId="293"/>
            <ac:grpSpMk id="36" creationId="{E732EBE2-5089-426C-90E4-80B4427BBEA1}"/>
          </ac:grpSpMkLst>
        </pc:grpChg>
        <pc:grpChg chg="mod">
          <ac:chgData name="Jean-Philippe Roman" userId="73a43a2330ba1a8f" providerId="LiveId" clId="{063CFBAB-D764-476C-A708-5177A1F2F0CA}" dt="2021-02-10T10:32:42.206" v="1844"/>
          <ac:grpSpMkLst>
            <pc:docMk/>
            <pc:sldMk cId="152815344" sldId="293"/>
            <ac:grpSpMk id="42" creationId="{D63A64D9-1CEB-4D72-AF72-AD7D3DBAF16A}"/>
          </ac:grpSpMkLst>
        </pc:grpChg>
        <pc:grpChg chg="add mod ord">
          <ac:chgData name="Jean-Philippe Roman" userId="73a43a2330ba1a8f" providerId="LiveId" clId="{063CFBAB-D764-476C-A708-5177A1F2F0CA}" dt="2021-02-10T10:35:18.389" v="1886" actId="12789"/>
          <ac:grpSpMkLst>
            <pc:docMk/>
            <pc:sldMk cId="152815344" sldId="293"/>
            <ac:grpSpMk id="53" creationId="{067A1C6D-7206-4AC0-8598-3D03100B84AA}"/>
          </ac:grpSpMkLst>
        </pc:grpChg>
        <pc:grpChg chg="mod">
          <ac:chgData name="Jean-Philippe Roman" userId="73a43a2330ba1a8f" providerId="LiveId" clId="{063CFBAB-D764-476C-A708-5177A1F2F0CA}" dt="2021-02-10T10:33:15.074" v="1850"/>
          <ac:grpSpMkLst>
            <pc:docMk/>
            <pc:sldMk cId="152815344" sldId="293"/>
            <ac:grpSpMk id="55" creationId="{68D7E1FC-4F1D-4AEE-9CCC-0FB9DB2A46A8}"/>
          </ac:grpSpMkLst>
        </pc:grpChg>
        <pc:grpChg chg="add del mod">
          <ac:chgData name="Jean-Philippe Roman" userId="73a43a2330ba1a8f" providerId="LiveId" clId="{063CFBAB-D764-476C-A708-5177A1F2F0CA}" dt="2021-02-10T10:36:27.057" v="1900" actId="478"/>
          <ac:grpSpMkLst>
            <pc:docMk/>
            <pc:sldMk cId="152815344" sldId="293"/>
            <ac:grpSpMk id="61" creationId="{F7D2A4B5-6090-4790-B8EE-7C4FBAA7985A}"/>
          </ac:grpSpMkLst>
        </pc:grpChg>
        <pc:grpChg chg="add del mod ord">
          <ac:chgData name="Jean-Philippe Roman" userId="73a43a2330ba1a8f" providerId="LiveId" clId="{063CFBAB-D764-476C-A708-5177A1F2F0CA}" dt="2021-02-10T10:42:34.532" v="1940" actId="478"/>
          <ac:grpSpMkLst>
            <pc:docMk/>
            <pc:sldMk cId="152815344" sldId="293"/>
            <ac:grpSpMk id="64" creationId="{22EAAAF6-AD45-4D7C-8C5C-AA496B897DD7}"/>
          </ac:grpSpMkLst>
        </pc:grpChg>
        <pc:grpChg chg="add del mod ord">
          <ac:chgData name="Jean-Philippe Roman" userId="73a43a2330ba1a8f" providerId="LiveId" clId="{063CFBAB-D764-476C-A708-5177A1F2F0CA}" dt="2021-02-10T10:42:36.299" v="1941" actId="478"/>
          <ac:grpSpMkLst>
            <pc:docMk/>
            <pc:sldMk cId="152815344" sldId="293"/>
            <ac:grpSpMk id="67" creationId="{FDBEEA50-E8A7-4009-A991-7D12EC75FB4F}"/>
          </ac:grpSpMkLst>
        </pc:grpChg>
        <pc:grpChg chg="add del mod ord">
          <ac:chgData name="Jean-Philippe Roman" userId="73a43a2330ba1a8f" providerId="LiveId" clId="{063CFBAB-D764-476C-A708-5177A1F2F0CA}" dt="2021-02-10T10:42:37.653" v="1942" actId="478"/>
          <ac:grpSpMkLst>
            <pc:docMk/>
            <pc:sldMk cId="152815344" sldId="293"/>
            <ac:grpSpMk id="70" creationId="{6A4A7B2D-49FA-4D46-8DF2-59937B8C454A}"/>
          </ac:grpSpMkLst>
        </pc:grpChg>
        <pc:grpChg chg="add del mod ord">
          <ac:chgData name="Jean-Philippe Roman" userId="73a43a2330ba1a8f" providerId="LiveId" clId="{063CFBAB-D764-476C-A708-5177A1F2F0CA}" dt="2021-02-10T10:42:39.087" v="1943" actId="478"/>
          <ac:grpSpMkLst>
            <pc:docMk/>
            <pc:sldMk cId="152815344" sldId="293"/>
            <ac:grpSpMk id="73" creationId="{6C826C92-AA33-43FF-930D-09DCEC5FD791}"/>
          </ac:grpSpMkLst>
        </pc:grpChg>
        <pc:grpChg chg="add del mod ord">
          <ac:chgData name="Jean-Philippe Roman" userId="73a43a2330ba1a8f" providerId="LiveId" clId="{063CFBAB-D764-476C-A708-5177A1F2F0CA}" dt="2021-02-10T10:42:40.415" v="1944" actId="478"/>
          <ac:grpSpMkLst>
            <pc:docMk/>
            <pc:sldMk cId="152815344" sldId="293"/>
            <ac:grpSpMk id="76" creationId="{5C38A9B8-41F3-4D79-9314-6C4A288A17D5}"/>
          </ac:grpSpMkLst>
        </pc:grpChg>
        <pc:grpChg chg="add del mod ord">
          <ac:chgData name="Jean-Philippe Roman" userId="73a43a2330ba1a8f" providerId="LiveId" clId="{063CFBAB-D764-476C-A708-5177A1F2F0CA}" dt="2021-02-10T10:42:53.480" v="1947" actId="165"/>
          <ac:grpSpMkLst>
            <pc:docMk/>
            <pc:sldMk cId="152815344" sldId="293"/>
            <ac:grpSpMk id="79" creationId="{85257271-E6DD-49AE-8286-F22C19E5354F}"/>
          </ac:grpSpMkLst>
        </pc:grpChg>
        <pc:picChg chg="mod">
          <ac:chgData name="Jean-Philippe Roman" userId="73a43a2330ba1a8f" providerId="LiveId" clId="{063CFBAB-D764-476C-A708-5177A1F2F0CA}" dt="2021-02-10T10:31:15.440" v="1836"/>
          <ac:picMkLst>
            <pc:docMk/>
            <pc:sldMk cId="152815344" sldId="293"/>
            <ac:picMk id="13" creationId="{66C4E95A-1F33-4517-909A-1DAF71A1CB05}"/>
          </ac:picMkLst>
        </pc:picChg>
        <pc:picChg chg="mod">
          <ac:chgData name="Jean-Philippe Roman" userId="73a43a2330ba1a8f" providerId="LiveId" clId="{063CFBAB-D764-476C-A708-5177A1F2F0CA}" dt="2021-02-10T10:31:25.487" v="1840"/>
          <ac:picMkLst>
            <pc:docMk/>
            <pc:sldMk cId="152815344" sldId="293"/>
            <ac:picMk id="24" creationId="{1FCC2680-E63E-4049-9045-B0BDCE0C69EB}"/>
          </ac:picMkLst>
        </pc:picChg>
        <pc:picChg chg="mod">
          <ac:chgData name="Jean-Philippe Roman" userId="73a43a2330ba1a8f" providerId="LiveId" clId="{063CFBAB-D764-476C-A708-5177A1F2F0CA}" dt="2021-02-10T10:32:42.206" v="1844"/>
          <ac:picMkLst>
            <pc:docMk/>
            <pc:sldMk cId="152815344" sldId="293"/>
            <ac:picMk id="35" creationId="{B3DCAF37-7DEB-4C5C-B381-AE1364B69AAA}"/>
          </ac:picMkLst>
        </pc:picChg>
        <pc:picChg chg="mod">
          <ac:chgData name="Jean-Philippe Roman" userId="73a43a2330ba1a8f" providerId="LiveId" clId="{063CFBAB-D764-476C-A708-5177A1F2F0CA}" dt="2021-02-10T10:32:42.206" v="1844"/>
          <ac:picMkLst>
            <pc:docMk/>
            <pc:sldMk cId="152815344" sldId="293"/>
            <ac:picMk id="37" creationId="{B7B1E682-1BA2-4AB9-8D03-EE1CC6E3C8DE}"/>
          </ac:picMkLst>
        </pc:picChg>
        <pc:picChg chg="mod">
          <ac:chgData name="Jean-Philippe Roman" userId="73a43a2330ba1a8f" providerId="LiveId" clId="{063CFBAB-D764-476C-A708-5177A1F2F0CA}" dt="2021-02-10T10:33:15.074" v="1850"/>
          <ac:picMkLst>
            <pc:docMk/>
            <pc:sldMk cId="152815344" sldId="293"/>
            <ac:picMk id="56" creationId="{9A4F50AD-8507-42E9-B706-BD6ED3802E0C}"/>
          </ac:picMkLst>
        </pc:picChg>
        <pc:cxnChg chg="add mod">
          <ac:chgData name="Jean-Philippe Roman" userId="73a43a2330ba1a8f" providerId="LiveId" clId="{063CFBAB-D764-476C-A708-5177A1F2F0CA}" dt="2021-02-10T10:30:23.093" v="1832" actId="1076"/>
          <ac:cxnSpMkLst>
            <pc:docMk/>
            <pc:sldMk cId="152815344" sldId="293"/>
            <ac:cxnSpMk id="6" creationId="{2C473C7C-672E-48D0-B473-8779D1936333}"/>
          </ac:cxnSpMkLst>
        </pc:cxnChg>
        <pc:cxnChg chg="add mod">
          <ac:chgData name="Jean-Philippe Roman" userId="73a43a2330ba1a8f" providerId="LiveId" clId="{063CFBAB-D764-476C-A708-5177A1F2F0CA}" dt="2021-02-10T10:30:41.856" v="1835" actId="14100"/>
          <ac:cxnSpMkLst>
            <pc:docMk/>
            <pc:sldMk cId="152815344" sldId="293"/>
            <ac:cxnSpMk id="7" creationId="{95ACF810-5BA0-46D7-B46B-7E195AC88CA0}"/>
          </ac:cxnSpMkLst>
        </pc:cxnChg>
      </pc:sldChg>
      <pc:sldChg chg="addSp delSp modSp add mod modTransition delAnim modAnim">
        <pc:chgData name="Jean-Philippe Roman" userId="73a43a2330ba1a8f" providerId="LiveId" clId="{063CFBAB-D764-476C-A708-5177A1F2F0CA}" dt="2021-02-10T15:12:10.570" v="2739"/>
        <pc:sldMkLst>
          <pc:docMk/>
          <pc:sldMk cId="4155121148" sldId="294"/>
        </pc:sldMkLst>
        <pc:spChg chg="del mod">
          <ac:chgData name="Jean-Philippe Roman" userId="73a43a2330ba1a8f" providerId="LiveId" clId="{063CFBAB-D764-476C-A708-5177A1F2F0CA}" dt="2021-02-10T11:20:55.332" v="2167" actId="478"/>
          <ac:spMkLst>
            <pc:docMk/>
            <pc:sldMk cId="4155121148" sldId="294"/>
            <ac:spMk id="2" creationId="{80E950E3-F90A-4DEC-9D79-B2BD5B2851AF}"/>
          </ac:spMkLst>
        </pc:spChg>
        <pc:spChg chg="add del mod">
          <ac:chgData name="Jean-Philippe Roman" userId="73a43a2330ba1a8f" providerId="LiveId" clId="{063CFBAB-D764-476C-A708-5177A1F2F0CA}" dt="2021-02-10T11:13:05.866" v="2086" actId="478"/>
          <ac:spMkLst>
            <pc:docMk/>
            <pc:sldMk cId="4155121148" sldId="294"/>
            <ac:spMk id="3" creationId="{2335CDA2-74E2-4AC2-A623-919C582A45EC}"/>
          </ac:spMkLst>
        </pc:spChg>
        <pc:spChg chg="add del mod">
          <ac:chgData name="Jean-Philippe Roman" userId="73a43a2330ba1a8f" providerId="LiveId" clId="{063CFBAB-D764-476C-A708-5177A1F2F0CA}" dt="2021-02-10T11:14:33.118" v="2096" actId="478"/>
          <ac:spMkLst>
            <pc:docMk/>
            <pc:sldMk cId="4155121148" sldId="294"/>
            <ac:spMk id="4" creationId="{7C060F40-807E-4B8D-B007-33146F62B013}"/>
          </ac:spMkLst>
        </pc:spChg>
        <pc:spChg chg="add del mod topLvl">
          <ac:chgData name="Jean-Philippe Roman" userId="73a43a2330ba1a8f" providerId="LiveId" clId="{063CFBAB-D764-476C-A708-5177A1F2F0CA}" dt="2021-02-10T11:20:04.265" v="2152" actId="478"/>
          <ac:spMkLst>
            <pc:docMk/>
            <pc:sldMk cId="4155121148" sldId="294"/>
            <ac:spMk id="5" creationId="{7C7481B9-F888-4E9A-A66A-33F4A87773F0}"/>
          </ac:spMkLst>
        </pc:spChg>
        <pc:spChg chg="add del mod topLvl">
          <ac:chgData name="Jean-Philippe Roman" userId="73a43a2330ba1a8f" providerId="LiveId" clId="{063CFBAB-D764-476C-A708-5177A1F2F0CA}" dt="2021-02-10T14:51:26.506" v="2392" actId="478"/>
          <ac:spMkLst>
            <pc:docMk/>
            <pc:sldMk cId="4155121148" sldId="294"/>
            <ac:spMk id="7" creationId="{BDCFA8A3-0178-4A70-9E2B-4DB37B903769}"/>
          </ac:spMkLst>
        </pc:spChg>
        <pc:spChg chg="add del mod">
          <ac:chgData name="Jean-Philippe Roman" userId="73a43a2330ba1a8f" providerId="LiveId" clId="{063CFBAB-D764-476C-A708-5177A1F2F0CA}" dt="2021-02-10T11:20:57.019" v="2168" actId="478"/>
          <ac:spMkLst>
            <pc:docMk/>
            <pc:sldMk cId="4155121148" sldId="294"/>
            <ac:spMk id="10" creationId="{B4469640-A852-47DA-8AE7-5A0488E71867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12" creationId="{DCB10248-6AFF-47B4-80AE-D14C2F1551CB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15" creationId="{F1483B3D-95BF-4E8E-B145-088D67972B1D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19" creationId="{15FAFE0E-F2DC-4B89-8E22-16D001F3161B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0" creationId="{BCD675FF-9010-4D5A-9F57-278C418E5E84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1" creationId="{CB62BD69-5B8D-40CB-B750-6F95EAF58E79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2" creationId="{7CCA277C-34F7-4DFD-AECC-C4D607E89B32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4" creationId="{B52608A0-C10F-4479-A238-DC4CD92FD52C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5" creationId="{AEDA299E-138F-4C0C-B1D9-E6B67EB847D3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6" creationId="{200C21B3-7240-4F55-869B-4FFFA6E49EA9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7" creationId="{1711A20B-9006-400D-BF28-4F4C88D322A1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8" creationId="{A4302C42-D1E7-4686-9EDE-DD894413D411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9" creationId="{4408C538-A3B2-4C85-93C6-ABD00566AF68}"/>
          </ac:spMkLst>
        </pc:spChg>
        <pc:spChg chg="del">
          <ac:chgData name="Jean-Philippe Roman" userId="73a43a2330ba1a8f" providerId="LiveId" clId="{063CFBAB-D764-476C-A708-5177A1F2F0CA}" dt="2021-02-10T11:16:55.744" v="2115" actId="478"/>
          <ac:spMkLst>
            <pc:docMk/>
            <pc:sldMk cId="4155121148" sldId="294"/>
            <ac:spMk id="30" creationId="{C6D9BBAE-CFFE-4EC2-A34C-F73C51E9CDA2}"/>
          </ac:spMkLst>
        </pc:spChg>
        <pc:spChg chg="del">
          <ac:chgData name="Jean-Philippe Roman" userId="73a43a2330ba1a8f" providerId="LiveId" clId="{063CFBAB-D764-476C-A708-5177A1F2F0CA}" dt="2021-02-10T11:16:55.744" v="2115" actId="478"/>
          <ac:spMkLst>
            <pc:docMk/>
            <pc:sldMk cId="4155121148" sldId="294"/>
            <ac:spMk id="31" creationId="{3D985C6B-0966-44DB-8D7E-F853C840B008}"/>
          </ac:spMkLst>
        </pc:spChg>
        <pc:spChg chg="del">
          <ac:chgData name="Jean-Philippe Roman" userId="73a43a2330ba1a8f" providerId="LiveId" clId="{063CFBAB-D764-476C-A708-5177A1F2F0CA}" dt="2021-02-10T11:16:55.744" v="2115" actId="478"/>
          <ac:spMkLst>
            <pc:docMk/>
            <pc:sldMk cId="4155121148" sldId="294"/>
            <ac:spMk id="32" creationId="{CEEFE9DE-7E25-402C-BD2D-77F804F4E2F0}"/>
          </ac:spMkLst>
        </pc:spChg>
        <pc:spChg chg="del">
          <ac:chgData name="Jean-Philippe Roman" userId="73a43a2330ba1a8f" providerId="LiveId" clId="{063CFBAB-D764-476C-A708-5177A1F2F0CA}" dt="2021-02-10T11:16:55.744" v="2115" actId="478"/>
          <ac:spMkLst>
            <pc:docMk/>
            <pc:sldMk cId="4155121148" sldId="294"/>
            <ac:spMk id="33" creationId="{9A11F8C5-30AD-4061-BFE9-FA8ABF438E16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38" creationId="{FE5B3772-3097-40EF-B43D-38C97046E0E4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39" creationId="{11BC4691-795C-4F18-A57E-6D22C8BD0A78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40" creationId="{F7F076F6-57E3-4616-A768-BC1890A664D4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41" creationId="{9B5B7149-284A-477A-BFC4-D1E5FB0A37F3}"/>
          </ac:spMkLst>
        </pc:spChg>
        <pc:spChg chg="add del mod ord">
          <ac:chgData name="Jean-Philippe Roman" userId="73a43a2330ba1a8f" providerId="LiveId" clId="{063CFBAB-D764-476C-A708-5177A1F2F0CA}" dt="2021-02-10T11:17:47.639" v="2122" actId="478"/>
          <ac:spMkLst>
            <pc:docMk/>
            <pc:sldMk cId="4155121148" sldId="294"/>
            <ac:spMk id="42" creationId="{769C2435-BA06-42D2-ACE9-FF91BD4E8ED4}"/>
          </ac:spMkLst>
        </pc:spChg>
        <pc:spChg chg="add del mod topLvl">
          <ac:chgData name="Jean-Philippe Roman" userId="73a43a2330ba1a8f" providerId="LiveId" clId="{063CFBAB-D764-476C-A708-5177A1F2F0CA}" dt="2021-02-10T11:20:30.231" v="2158" actId="478"/>
          <ac:spMkLst>
            <pc:docMk/>
            <pc:sldMk cId="4155121148" sldId="294"/>
            <ac:spMk id="43" creationId="{D2F04329-9982-4CB8-BAB0-BAD84A6E3281}"/>
          </ac:spMkLst>
        </pc:spChg>
        <pc:spChg chg="mod">
          <ac:chgData name="Jean-Philippe Roman" userId="73a43a2330ba1a8f" providerId="LiveId" clId="{063CFBAB-D764-476C-A708-5177A1F2F0CA}" dt="2021-02-10T11:18:46.357" v="2131"/>
          <ac:spMkLst>
            <pc:docMk/>
            <pc:sldMk cId="4155121148" sldId="294"/>
            <ac:spMk id="45" creationId="{1D236C2F-608C-46B0-A9D2-50B58A351A3B}"/>
          </ac:spMkLst>
        </pc:spChg>
        <pc:spChg chg="mod">
          <ac:chgData name="Jean-Philippe Roman" userId="73a43a2330ba1a8f" providerId="LiveId" clId="{063CFBAB-D764-476C-A708-5177A1F2F0CA}" dt="2021-02-10T11:18:46.357" v="2131"/>
          <ac:spMkLst>
            <pc:docMk/>
            <pc:sldMk cId="4155121148" sldId="294"/>
            <ac:spMk id="46" creationId="{59631148-448F-4295-931B-5AE9E987F041}"/>
          </ac:spMkLst>
        </pc:spChg>
        <pc:spChg chg="mod">
          <ac:chgData name="Jean-Philippe Roman" userId="73a43a2330ba1a8f" providerId="LiveId" clId="{063CFBAB-D764-476C-A708-5177A1F2F0CA}" dt="2021-02-10T11:18:46.357" v="2131"/>
          <ac:spMkLst>
            <pc:docMk/>
            <pc:sldMk cId="4155121148" sldId="294"/>
            <ac:spMk id="50" creationId="{832E570C-A257-4FF5-BFEC-7EF21F4CEDA8}"/>
          </ac:spMkLst>
        </pc:spChg>
        <pc:spChg chg="mod">
          <ac:chgData name="Jean-Philippe Roman" userId="73a43a2330ba1a8f" providerId="LiveId" clId="{063CFBAB-D764-476C-A708-5177A1F2F0CA}" dt="2021-02-10T11:18:46.357" v="2131"/>
          <ac:spMkLst>
            <pc:docMk/>
            <pc:sldMk cId="4155121148" sldId="294"/>
            <ac:spMk id="51" creationId="{5FF9EBA9-7D29-4266-9791-0C5B05331273}"/>
          </ac:spMkLst>
        </pc:spChg>
        <pc:spChg chg="mod">
          <ac:chgData name="Jean-Philippe Roman" userId="73a43a2330ba1a8f" providerId="LiveId" clId="{063CFBAB-D764-476C-A708-5177A1F2F0CA}" dt="2021-02-10T11:18:46.357" v="2131"/>
          <ac:spMkLst>
            <pc:docMk/>
            <pc:sldMk cId="4155121148" sldId="294"/>
            <ac:spMk id="52" creationId="{D5171FA6-4576-4922-894F-763690901DD8}"/>
          </ac:spMkLst>
        </pc:spChg>
        <pc:spChg chg="mod">
          <ac:chgData name="Jean-Philippe Roman" userId="73a43a2330ba1a8f" providerId="LiveId" clId="{063CFBAB-D764-476C-A708-5177A1F2F0CA}" dt="2021-02-10T11:18:46.357" v="2131"/>
          <ac:spMkLst>
            <pc:docMk/>
            <pc:sldMk cId="4155121148" sldId="294"/>
            <ac:spMk id="53" creationId="{AA6B183F-084B-4E5D-9D5E-E14AB5E8A92A}"/>
          </ac:spMkLst>
        </pc:spChg>
        <pc:spChg chg="mod">
          <ac:chgData name="Jean-Philippe Roman" userId="73a43a2330ba1a8f" providerId="LiveId" clId="{063CFBAB-D764-476C-A708-5177A1F2F0CA}" dt="2021-02-10T11:18:46.357" v="2131"/>
          <ac:spMkLst>
            <pc:docMk/>
            <pc:sldMk cId="4155121148" sldId="294"/>
            <ac:spMk id="54" creationId="{675FB170-779A-438E-A238-FDD58650FB96}"/>
          </ac:spMkLst>
        </pc:spChg>
        <pc:spChg chg="mod">
          <ac:chgData name="Jean-Philippe Roman" userId="73a43a2330ba1a8f" providerId="LiveId" clId="{063CFBAB-D764-476C-A708-5177A1F2F0CA}" dt="2021-02-10T11:19:09.899" v="2135"/>
          <ac:spMkLst>
            <pc:docMk/>
            <pc:sldMk cId="4155121148" sldId="294"/>
            <ac:spMk id="56" creationId="{7A134340-1A79-4288-98A2-1C4D11F3AF2E}"/>
          </ac:spMkLst>
        </pc:spChg>
        <pc:spChg chg="mod">
          <ac:chgData name="Jean-Philippe Roman" userId="73a43a2330ba1a8f" providerId="LiveId" clId="{063CFBAB-D764-476C-A708-5177A1F2F0CA}" dt="2021-02-10T11:19:09.899" v="2135"/>
          <ac:spMkLst>
            <pc:docMk/>
            <pc:sldMk cId="4155121148" sldId="294"/>
            <ac:spMk id="57" creationId="{233B27D5-0154-4298-B4E3-4E3510F36507}"/>
          </ac:spMkLst>
        </pc:spChg>
        <pc:spChg chg="mod">
          <ac:chgData name="Jean-Philippe Roman" userId="73a43a2330ba1a8f" providerId="LiveId" clId="{063CFBAB-D764-476C-A708-5177A1F2F0CA}" dt="2021-02-10T11:19:09.899" v="2135"/>
          <ac:spMkLst>
            <pc:docMk/>
            <pc:sldMk cId="4155121148" sldId="294"/>
            <ac:spMk id="61" creationId="{04B9C0B9-7795-4EAA-91A9-D74590056461}"/>
          </ac:spMkLst>
        </pc:spChg>
        <pc:spChg chg="mod">
          <ac:chgData name="Jean-Philippe Roman" userId="73a43a2330ba1a8f" providerId="LiveId" clId="{063CFBAB-D764-476C-A708-5177A1F2F0CA}" dt="2021-02-10T11:19:09.899" v="2135"/>
          <ac:spMkLst>
            <pc:docMk/>
            <pc:sldMk cId="4155121148" sldId="294"/>
            <ac:spMk id="62" creationId="{95948CAA-E47C-4FD6-AC5E-06541406433D}"/>
          </ac:spMkLst>
        </pc:spChg>
        <pc:spChg chg="mod">
          <ac:chgData name="Jean-Philippe Roman" userId="73a43a2330ba1a8f" providerId="LiveId" clId="{063CFBAB-D764-476C-A708-5177A1F2F0CA}" dt="2021-02-10T11:19:09.899" v="2135"/>
          <ac:spMkLst>
            <pc:docMk/>
            <pc:sldMk cId="4155121148" sldId="294"/>
            <ac:spMk id="63" creationId="{BE4C2231-FCA0-415E-A4D9-4DD8519A5D5C}"/>
          </ac:spMkLst>
        </pc:spChg>
        <pc:spChg chg="mod">
          <ac:chgData name="Jean-Philippe Roman" userId="73a43a2330ba1a8f" providerId="LiveId" clId="{063CFBAB-D764-476C-A708-5177A1F2F0CA}" dt="2021-02-10T11:19:09.899" v="2135"/>
          <ac:spMkLst>
            <pc:docMk/>
            <pc:sldMk cId="4155121148" sldId="294"/>
            <ac:spMk id="64" creationId="{3179D0EE-A4D9-4730-8A76-6AC86F06F4D2}"/>
          </ac:spMkLst>
        </pc:spChg>
        <pc:spChg chg="mod">
          <ac:chgData name="Jean-Philippe Roman" userId="73a43a2330ba1a8f" providerId="LiveId" clId="{063CFBAB-D764-476C-A708-5177A1F2F0CA}" dt="2021-02-10T11:19:09.899" v="2135"/>
          <ac:spMkLst>
            <pc:docMk/>
            <pc:sldMk cId="4155121148" sldId="294"/>
            <ac:spMk id="65" creationId="{93627BA8-B91D-469C-8A4C-AEFA164B53FA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67" creationId="{6CE77694-F96F-43AD-B539-52A774B0A2B0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68" creationId="{46129B33-4013-4C98-8039-255F3FEC0764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72" creationId="{BC8846DF-D9BE-42E7-9A31-360A3C1A347C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73" creationId="{4FCB5B59-CF83-495E-967A-FAE799E76A0F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74" creationId="{DCF8D745-826D-4E01-8F4D-00350C88775A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75" creationId="{B9B57C6C-0D73-4E66-AE08-3AA5948D605B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76" creationId="{CA448215-5730-4A35-95C1-4D231EF1568A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78" creationId="{EA19CAF7-16FE-49B3-B7C6-06E01D91A67A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79" creationId="{8E2C74B3-A70D-4A7A-89B8-326BF6C7553E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83" creationId="{41411340-F64A-44B0-9E52-449BE5AA468D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84" creationId="{DF139ECF-104C-47DC-8973-DB61E30A5EF4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85" creationId="{E391DDFF-5279-49C3-ACED-104B57EFAD86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86" creationId="{64F61F80-7EC4-4AA4-864D-D000BB340CEE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87" creationId="{BDC6C447-178F-460B-9C42-BEC9DCA2429F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89" creationId="{7F0C7D39-5CF3-4319-A960-15028308B740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90" creationId="{041A49EE-D995-483E-85CF-81DE5044599A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94" creationId="{68C366AD-2AC8-4C99-8FE2-32CFEE1C2EA8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95" creationId="{F6FC3481-05CC-4974-854C-7751F524EDAC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96" creationId="{1376A81A-9E07-4703-92D2-18B66DD716EB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97" creationId="{20970314-D470-470B-8CD8-A03B6743741D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98" creationId="{6995A46A-A317-4D7C-A519-CA9C68BE8C9B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100" creationId="{5F32F16B-5E36-4AF5-AA4B-E8F872D50F93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101" creationId="{7C38DA0F-5329-436C-85B6-5EAA36AB8A07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105" creationId="{3DE8CABC-8C42-4609-B472-15D85274F86C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106" creationId="{ECB6CB43-3D83-48BB-8349-4242B168B3BE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107" creationId="{7A8689A0-AD14-42D9-A82F-4B0D0D183D99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108" creationId="{281B9832-EFAB-4DB0-A84A-86E99F2D98BC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109" creationId="{1FB77F04-1B48-4CA1-AD49-98169D3EEE92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111" creationId="{8F74E6BB-D5A4-437E-8083-19C1C6C04ADF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112" creationId="{07673AD1-EB0E-4D1D-A602-781389F4BC06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116" creationId="{2E734480-4A1D-4220-A839-2DE0E8AA7379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117" creationId="{CDBFDF16-A01C-4069-B84C-B8DFE16F8D06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118" creationId="{66DA145A-9D8D-4AC3-B475-E49545826E43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119" creationId="{4D590B10-8884-45BB-A813-70C68BD4929D}"/>
          </ac:spMkLst>
        </pc:spChg>
        <pc:spChg chg="mod">
          <ac:chgData name="Jean-Philippe Roman" userId="73a43a2330ba1a8f" providerId="LiveId" clId="{063CFBAB-D764-476C-A708-5177A1F2F0CA}" dt="2021-02-10T11:31:09.043" v="2277" actId="165"/>
          <ac:spMkLst>
            <pc:docMk/>
            <pc:sldMk cId="4155121148" sldId="294"/>
            <ac:spMk id="120" creationId="{AB0B1B09-BA73-4330-A3E2-B4F1AF864028}"/>
          </ac:spMkLst>
        </pc:spChg>
        <pc:spChg chg="mod">
          <ac:chgData name="Jean-Philippe Roman" userId="73a43a2330ba1a8f" providerId="LiveId" clId="{063CFBAB-D764-476C-A708-5177A1F2F0CA}" dt="2021-02-10T11:22:20.474" v="2193"/>
          <ac:spMkLst>
            <pc:docMk/>
            <pc:sldMk cId="4155121148" sldId="294"/>
            <ac:spMk id="122" creationId="{C633F727-A349-45F7-B8EC-755E427FE0C3}"/>
          </ac:spMkLst>
        </pc:spChg>
        <pc:spChg chg="mod">
          <ac:chgData name="Jean-Philippe Roman" userId="73a43a2330ba1a8f" providerId="LiveId" clId="{063CFBAB-D764-476C-A708-5177A1F2F0CA}" dt="2021-02-10T11:22:20.474" v="2193"/>
          <ac:spMkLst>
            <pc:docMk/>
            <pc:sldMk cId="4155121148" sldId="294"/>
            <ac:spMk id="123" creationId="{4D999E4B-03F0-496A-A0D3-661EF4A10080}"/>
          </ac:spMkLst>
        </pc:spChg>
        <pc:spChg chg="mod">
          <ac:chgData name="Jean-Philippe Roman" userId="73a43a2330ba1a8f" providerId="LiveId" clId="{063CFBAB-D764-476C-A708-5177A1F2F0CA}" dt="2021-02-10T11:22:20.474" v="2193"/>
          <ac:spMkLst>
            <pc:docMk/>
            <pc:sldMk cId="4155121148" sldId="294"/>
            <ac:spMk id="127" creationId="{6434FAE7-B105-4846-B2CE-B36DC1344B9D}"/>
          </ac:spMkLst>
        </pc:spChg>
        <pc:spChg chg="mod">
          <ac:chgData name="Jean-Philippe Roman" userId="73a43a2330ba1a8f" providerId="LiveId" clId="{063CFBAB-D764-476C-A708-5177A1F2F0CA}" dt="2021-02-10T11:22:20.474" v="2193"/>
          <ac:spMkLst>
            <pc:docMk/>
            <pc:sldMk cId="4155121148" sldId="294"/>
            <ac:spMk id="128" creationId="{83F3F947-C8A0-4A52-B068-6B97063493F3}"/>
          </ac:spMkLst>
        </pc:spChg>
        <pc:spChg chg="mod">
          <ac:chgData name="Jean-Philippe Roman" userId="73a43a2330ba1a8f" providerId="LiveId" clId="{063CFBAB-D764-476C-A708-5177A1F2F0CA}" dt="2021-02-10T11:22:20.474" v="2193"/>
          <ac:spMkLst>
            <pc:docMk/>
            <pc:sldMk cId="4155121148" sldId="294"/>
            <ac:spMk id="129" creationId="{569FB640-BAE0-4CE2-85BE-A4C36468EB1C}"/>
          </ac:spMkLst>
        </pc:spChg>
        <pc:spChg chg="mod">
          <ac:chgData name="Jean-Philippe Roman" userId="73a43a2330ba1a8f" providerId="LiveId" clId="{063CFBAB-D764-476C-A708-5177A1F2F0CA}" dt="2021-02-10T11:22:20.474" v="2193"/>
          <ac:spMkLst>
            <pc:docMk/>
            <pc:sldMk cId="4155121148" sldId="294"/>
            <ac:spMk id="130" creationId="{C2C57A5C-CEBB-424B-A754-0BB51184EDCF}"/>
          </ac:spMkLst>
        </pc:spChg>
        <pc:spChg chg="mod">
          <ac:chgData name="Jean-Philippe Roman" userId="73a43a2330ba1a8f" providerId="LiveId" clId="{063CFBAB-D764-476C-A708-5177A1F2F0CA}" dt="2021-02-10T11:22:20.474" v="2193"/>
          <ac:spMkLst>
            <pc:docMk/>
            <pc:sldMk cId="4155121148" sldId="294"/>
            <ac:spMk id="131" creationId="{FB9ECBFE-DFA3-4F37-B254-7D7666ED18DC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39" creationId="{3B08254C-ABF2-4500-B2BC-FEE82F38E460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40" creationId="{6EA27206-17AE-4B3D-A043-70E451820F07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44" creationId="{4C6E0995-1EDE-408D-A3E7-3D59D222F308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45" creationId="{D87EC0A3-4829-4F10-858E-4261C1D68B77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46" creationId="{B76C91A3-3B8D-4536-AB37-98763FEFD70E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47" creationId="{22F363DA-1671-4576-84D8-AF2FF9DDE56F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48" creationId="{B135F3AD-A697-4B68-BB42-D4CF22C7E892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49" creationId="{4AA10983-3156-4B2B-8C02-4E3295CA862D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50" creationId="{79523E29-61EF-49CE-9840-474ACFFD0157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54" creationId="{A7667DE6-6C94-467F-B653-7FCCC6A10B79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55" creationId="{8FA2FAFF-0B3B-4760-A5C2-8D7EADC95C31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56" creationId="{E063BD38-D95F-42C7-97F1-7B30A651F3DE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57" creationId="{CBF231EA-09C7-4F28-BBB0-85D006364F9C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58" creationId="{604B1E9C-8894-4DEF-8AE9-72FFC36467FD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59" creationId="{D4129706-FED0-4F05-AC48-C6BF2462BE47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60" creationId="{A59C6875-CA71-44C7-83E9-AAAD138057A4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64" creationId="{EB10C1C7-88AF-46B6-B38D-338858905EA9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65" creationId="{E44F14DF-144D-4618-A7A5-599DE1E57409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66" creationId="{4C291A85-3E1E-4A09-A088-9AE50869DB29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67" creationId="{CDBC032D-5A26-4153-9474-C16C62E06709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68" creationId="{01301436-353E-4ED2-8C7E-3882A6CDFE57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69" creationId="{D6EFE472-8921-4A1B-8F3F-B4B7A63D3F1A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70" creationId="{6675D2B9-4A46-40A4-B72C-F8D3A33C6A92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74" creationId="{F359CB8B-DCF8-4421-8FB0-67DFE85DAB4C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75" creationId="{C916A9DB-0AA3-4377-A057-D1A4C4B9DFB9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76" creationId="{519CD5CE-3006-4C5E-862A-31F21E9D7D43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77" creationId="{E863CE50-895D-4910-B07D-AAC259073044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78" creationId="{06B875F7-7E25-4074-BDFD-D9340DBF4A8E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79" creationId="{3484DA57-BCB3-47B4-BB2B-18CE1CFD1CAA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80" creationId="{6F664135-9119-474F-A3F0-44188838226D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84" creationId="{4B2935DD-5053-4911-AB49-DCD5A8E70B30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85" creationId="{64C3BC63-8891-43D2-9BB4-E234FB6F8559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86" creationId="{DA2C4438-F71D-4F81-83B5-BB759CFC4694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87" creationId="{24F3A5C9-9FD3-44AC-84B2-971A16C1296E}"/>
          </ac:spMkLst>
        </pc:spChg>
        <pc:spChg chg="mod">
          <ac:chgData name="Jean-Philippe Roman" userId="73a43a2330ba1a8f" providerId="LiveId" clId="{063CFBAB-D764-476C-A708-5177A1F2F0CA}" dt="2021-02-10T11:35:15.073" v="2309" actId="165"/>
          <ac:spMkLst>
            <pc:docMk/>
            <pc:sldMk cId="4155121148" sldId="294"/>
            <ac:spMk id="188" creationId="{A38B00EB-923E-410A-BFD3-273B0BCC60DB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190" creationId="{E8FB98F6-A1DA-4767-8550-9097A4D83799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191" creationId="{8AD85C04-14B9-44F2-BB10-98408D4A53B4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192" creationId="{60C2E1FE-33B4-4B1D-918D-0F49E147945E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194" creationId="{5C40399A-2491-4970-A5C4-AB6BBB97305B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195" creationId="{F86ADEFE-CC61-45B2-8FB5-77209D81192D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196" creationId="{FF503BDE-0302-4179-AAC6-F55167FA0961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198" creationId="{922EB710-8A73-429A-A2CF-326F2D0A995C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199" creationId="{E6F1CC3E-8FC2-407A-A98E-36B05F9EC45D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00" creationId="{21A58BB3-D5F6-4738-9AF1-2B2743B7FCBB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02" creationId="{E970CC5F-79D2-4B1F-92A3-8A7DCF24EE5A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07" creationId="{55F80D7A-ABE3-476F-905F-BEAABA4EC672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08" creationId="{5E7FAAA4-AB2A-4C38-BD98-00FE87D4BD59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09" creationId="{849880C6-9BE1-43DD-A691-1D390A75167F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10" creationId="{D7C5E88F-0040-4294-AF3E-7F95CD792445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11" creationId="{24198166-8060-44D3-A78C-F7AF296C7095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12" creationId="{A190ABD0-9750-4FF3-A251-D8218BE8AD8F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13" creationId="{35527702-D243-41A3-BC5C-51743436EC3F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14" creationId="{1AF0F561-EFE6-4FDC-94E3-13D9883BBB6F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15" creationId="{2E9F22C0-6E1B-441F-A7BB-DED41F57BCF4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16" creationId="{8D0BDB8F-47B3-4FC3-A4A5-5DA5A71670EB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17" creationId="{D1F6C235-2020-4124-B4B6-ADAF10AD1924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18" creationId="{0ABB9391-234B-4B73-B2F4-92B1346794B4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19" creationId="{E3546E02-28CF-444D-97C2-59E93732A9F3}"/>
          </ac:spMkLst>
        </pc:spChg>
        <pc:spChg chg="mod">
          <ac:chgData name="Jean-Philippe Roman" userId="73a43a2330ba1a8f" providerId="LiveId" clId="{063CFBAB-D764-476C-A708-5177A1F2F0CA}" dt="2021-02-10T15:11:12.859" v="2730" actId="207"/>
          <ac:spMkLst>
            <pc:docMk/>
            <pc:sldMk cId="4155121148" sldId="294"/>
            <ac:spMk id="221" creationId="{2B757D48-97AA-4D02-AC6C-3F65DAC14AC5}"/>
          </ac:spMkLst>
        </pc:spChg>
        <pc:spChg chg="mod">
          <ac:chgData name="Jean-Philippe Roman" userId="73a43a2330ba1a8f" providerId="LiveId" clId="{063CFBAB-D764-476C-A708-5177A1F2F0CA}" dt="2021-02-10T15:11:22.921" v="2731" actId="207"/>
          <ac:spMkLst>
            <pc:docMk/>
            <pc:sldMk cId="4155121148" sldId="294"/>
            <ac:spMk id="222" creationId="{C307E2EB-F17A-4B60-9C97-B57CAE9999D6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23" creationId="{D6BC3965-7E8E-43ED-A7F2-2FBDDD8D40C5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24" creationId="{713D9C47-8E8C-474C-B4EE-9E03D3A5D031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25" creationId="{0BA8C854-FD6E-4E17-B838-F742041C7506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28" creationId="{6C173057-69A6-4678-B308-BB8090871239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29" creationId="{890A9E47-366C-40AF-BC11-22B07E517DEE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30" creationId="{1B713803-C815-4C32-A41F-E4EC99799F4A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31" creationId="{9C5BA705-9CDF-43AA-990F-ACD9772ADFC1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34" creationId="{DA371814-84C3-46BB-B168-A847685CB97A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35" creationId="{AEBE6D98-E7C9-47B4-A4F1-D91DEDA4E815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36" creationId="{7D8F58F7-F4D1-4B9A-AEFE-E28F096082FB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37" creationId="{35D05797-D2C2-43EF-89C6-7A44AB14279B}"/>
          </ac:spMkLst>
        </pc:spChg>
        <pc:spChg chg="mod">
          <ac:chgData name="Jean-Philippe Roman" userId="73a43a2330ba1a8f" providerId="LiveId" clId="{063CFBAB-D764-476C-A708-5177A1F2F0CA}" dt="2021-02-10T14:40:05.278" v="2312"/>
          <ac:spMkLst>
            <pc:docMk/>
            <pc:sldMk cId="4155121148" sldId="294"/>
            <ac:spMk id="240" creationId="{AAC20A6A-C575-4639-8318-DED654057201}"/>
          </ac:spMkLst>
        </pc:spChg>
        <pc:spChg chg="mod">
          <ac:chgData name="Jean-Philippe Roman" userId="73a43a2330ba1a8f" providerId="LiveId" clId="{063CFBAB-D764-476C-A708-5177A1F2F0CA}" dt="2021-02-10T14:40:05.278" v="2312"/>
          <ac:spMkLst>
            <pc:docMk/>
            <pc:sldMk cId="4155121148" sldId="294"/>
            <ac:spMk id="241" creationId="{868BBD93-659C-4A05-9353-CB305C538AF5}"/>
          </ac:spMkLst>
        </pc:spChg>
        <pc:spChg chg="mod">
          <ac:chgData name="Jean-Philippe Roman" userId="73a43a2330ba1a8f" providerId="LiveId" clId="{063CFBAB-D764-476C-A708-5177A1F2F0CA}" dt="2021-02-10T14:40:05.278" v="2312"/>
          <ac:spMkLst>
            <pc:docMk/>
            <pc:sldMk cId="4155121148" sldId="294"/>
            <ac:spMk id="244" creationId="{2282D29A-FDE4-407A-ACDF-70C664A4A9E2}"/>
          </ac:spMkLst>
        </pc:spChg>
        <pc:spChg chg="mod">
          <ac:chgData name="Jean-Philippe Roman" userId="73a43a2330ba1a8f" providerId="LiveId" clId="{063CFBAB-D764-476C-A708-5177A1F2F0CA}" dt="2021-02-10T14:41:04.230" v="2317"/>
          <ac:spMkLst>
            <pc:docMk/>
            <pc:sldMk cId="4155121148" sldId="294"/>
            <ac:spMk id="246" creationId="{11F4C187-FD27-4788-B294-69A777ADEE01}"/>
          </ac:spMkLst>
        </pc:spChg>
        <pc:spChg chg="mod">
          <ac:chgData name="Jean-Philippe Roman" userId="73a43a2330ba1a8f" providerId="LiveId" clId="{063CFBAB-D764-476C-A708-5177A1F2F0CA}" dt="2021-02-10T14:41:04.230" v="2317"/>
          <ac:spMkLst>
            <pc:docMk/>
            <pc:sldMk cId="4155121148" sldId="294"/>
            <ac:spMk id="247" creationId="{97A3CCAA-6C81-49B9-9A71-180302CCE8D9}"/>
          </ac:spMkLst>
        </pc:spChg>
        <pc:spChg chg="mod">
          <ac:chgData name="Jean-Philippe Roman" userId="73a43a2330ba1a8f" providerId="LiveId" clId="{063CFBAB-D764-476C-A708-5177A1F2F0CA}" dt="2021-02-10T14:41:04.230" v="2317"/>
          <ac:spMkLst>
            <pc:docMk/>
            <pc:sldMk cId="4155121148" sldId="294"/>
            <ac:spMk id="250" creationId="{A9C90445-4333-470E-8209-A778C028AEAE}"/>
          </ac:spMkLst>
        </pc:spChg>
        <pc:spChg chg="mod">
          <ac:chgData name="Jean-Philippe Roman" userId="73a43a2330ba1a8f" providerId="LiveId" clId="{063CFBAB-D764-476C-A708-5177A1F2F0CA}" dt="2021-02-10T14:41:26.869" v="2324"/>
          <ac:spMkLst>
            <pc:docMk/>
            <pc:sldMk cId="4155121148" sldId="294"/>
            <ac:spMk id="252" creationId="{8BA5F131-74A0-4718-894A-A70F7EFE5EE0}"/>
          </ac:spMkLst>
        </pc:spChg>
        <pc:spChg chg="mod">
          <ac:chgData name="Jean-Philippe Roman" userId="73a43a2330ba1a8f" providerId="LiveId" clId="{063CFBAB-D764-476C-A708-5177A1F2F0CA}" dt="2021-02-10T14:41:26.869" v="2324"/>
          <ac:spMkLst>
            <pc:docMk/>
            <pc:sldMk cId="4155121148" sldId="294"/>
            <ac:spMk id="253" creationId="{E9E6347B-E6A4-4C8D-ADA4-A7601C26E3EB}"/>
          </ac:spMkLst>
        </pc:spChg>
        <pc:spChg chg="mod">
          <ac:chgData name="Jean-Philippe Roman" userId="73a43a2330ba1a8f" providerId="LiveId" clId="{063CFBAB-D764-476C-A708-5177A1F2F0CA}" dt="2021-02-10T14:41:26.869" v="2324"/>
          <ac:spMkLst>
            <pc:docMk/>
            <pc:sldMk cId="4155121148" sldId="294"/>
            <ac:spMk id="256" creationId="{E5233D15-91B4-46E4-A0F8-9A8749180316}"/>
          </ac:spMkLst>
        </pc:spChg>
        <pc:spChg chg="mod">
          <ac:chgData name="Jean-Philippe Roman" userId="73a43a2330ba1a8f" providerId="LiveId" clId="{063CFBAB-D764-476C-A708-5177A1F2F0CA}" dt="2021-02-10T14:41:46.949" v="2328"/>
          <ac:spMkLst>
            <pc:docMk/>
            <pc:sldMk cId="4155121148" sldId="294"/>
            <ac:spMk id="258" creationId="{046B2EB0-1B1E-49A8-B70B-DECA90381EA5}"/>
          </ac:spMkLst>
        </pc:spChg>
        <pc:spChg chg="mod">
          <ac:chgData name="Jean-Philippe Roman" userId="73a43a2330ba1a8f" providerId="LiveId" clId="{063CFBAB-D764-476C-A708-5177A1F2F0CA}" dt="2021-02-10T14:41:46.949" v="2328"/>
          <ac:spMkLst>
            <pc:docMk/>
            <pc:sldMk cId="4155121148" sldId="294"/>
            <ac:spMk id="259" creationId="{C60A1C4C-C70A-48F0-9709-E57045627307}"/>
          </ac:spMkLst>
        </pc:spChg>
        <pc:spChg chg="mod">
          <ac:chgData name="Jean-Philippe Roman" userId="73a43a2330ba1a8f" providerId="LiveId" clId="{063CFBAB-D764-476C-A708-5177A1F2F0CA}" dt="2021-02-10T14:41:46.949" v="2328"/>
          <ac:spMkLst>
            <pc:docMk/>
            <pc:sldMk cId="4155121148" sldId="294"/>
            <ac:spMk id="262" creationId="{FAFA5027-4D2C-4A1B-A828-E59CB8E6A576}"/>
          </ac:spMkLst>
        </pc:spChg>
        <pc:spChg chg="mod">
          <ac:chgData name="Jean-Philippe Roman" userId="73a43a2330ba1a8f" providerId="LiveId" clId="{063CFBAB-D764-476C-A708-5177A1F2F0CA}" dt="2021-02-10T14:42:04.224" v="2333"/>
          <ac:spMkLst>
            <pc:docMk/>
            <pc:sldMk cId="4155121148" sldId="294"/>
            <ac:spMk id="264" creationId="{01ECF8EA-5723-4096-9C0E-AA5776DECCCD}"/>
          </ac:spMkLst>
        </pc:spChg>
        <pc:spChg chg="mod">
          <ac:chgData name="Jean-Philippe Roman" userId="73a43a2330ba1a8f" providerId="LiveId" clId="{063CFBAB-D764-476C-A708-5177A1F2F0CA}" dt="2021-02-10T14:42:04.224" v="2333"/>
          <ac:spMkLst>
            <pc:docMk/>
            <pc:sldMk cId="4155121148" sldId="294"/>
            <ac:spMk id="265" creationId="{D8AFEC17-481C-4F41-8341-A3921144AB89}"/>
          </ac:spMkLst>
        </pc:spChg>
        <pc:spChg chg="mod">
          <ac:chgData name="Jean-Philippe Roman" userId="73a43a2330ba1a8f" providerId="LiveId" clId="{063CFBAB-D764-476C-A708-5177A1F2F0CA}" dt="2021-02-10T14:42:04.224" v="2333"/>
          <ac:spMkLst>
            <pc:docMk/>
            <pc:sldMk cId="4155121148" sldId="294"/>
            <ac:spMk id="268" creationId="{F35AA04A-8779-4FC1-B62E-CD1A1155AFCA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70" creationId="{57B57714-1AD7-4EF8-BBCA-46FFEE43C12F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71" creationId="{A4B8010E-4955-4FB9-BE32-46C37E299858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74" creationId="{24D81A8B-E0D5-49F5-B62D-60D46BD27BAB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76" creationId="{EC90CD2E-DB3D-4E6E-ADF8-CD6D482518B8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77" creationId="{135659CF-8AC6-44E9-AD96-2DD3F52D76DE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80" creationId="{6A2B40CB-8615-43DB-A6E6-8D7DA3D34880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82" creationId="{4B8AB9C6-2B44-4C0F-99AF-F384E805D22B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83" creationId="{6BCA4524-DE7A-4DED-AEAA-F53CE8285392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86" creationId="{C489C7B0-EA18-4D2F-B72E-FD79BEAC5B37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88" creationId="{8D7DB6EB-4255-465B-9524-DF10DC25AFB5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89" creationId="{366F3E98-B4A9-4A86-AB3D-4B08E567FBDC}"/>
          </ac:spMkLst>
        </pc:spChg>
        <pc:spChg chg="mod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292" creationId="{4B853E11-0772-4DF5-97F7-EEE372841C8C}"/>
          </ac:spMkLst>
        </pc:spChg>
        <pc:spChg chg="mod">
          <ac:chgData name="Jean-Philippe Roman" userId="73a43a2330ba1a8f" providerId="LiveId" clId="{063CFBAB-D764-476C-A708-5177A1F2F0CA}" dt="2021-02-10T14:46:10.985" v="2358"/>
          <ac:spMkLst>
            <pc:docMk/>
            <pc:sldMk cId="4155121148" sldId="294"/>
            <ac:spMk id="294" creationId="{B60492A0-E26B-40A9-8D18-5B95A9AC5B6B}"/>
          </ac:spMkLst>
        </pc:spChg>
        <pc:spChg chg="mod">
          <ac:chgData name="Jean-Philippe Roman" userId="73a43a2330ba1a8f" providerId="LiveId" clId="{063CFBAB-D764-476C-A708-5177A1F2F0CA}" dt="2021-02-10T14:46:10.985" v="2358"/>
          <ac:spMkLst>
            <pc:docMk/>
            <pc:sldMk cId="4155121148" sldId="294"/>
            <ac:spMk id="295" creationId="{DD88AD20-669F-431C-9AC2-A49A9879F10E}"/>
          </ac:spMkLst>
        </pc:spChg>
        <pc:spChg chg="mod">
          <ac:chgData name="Jean-Philippe Roman" userId="73a43a2330ba1a8f" providerId="LiveId" clId="{063CFBAB-D764-476C-A708-5177A1F2F0CA}" dt="2021-02-10T14:46:10.985" v="2358"/>
          <ac:spMkLst>
            <pc:docMk/>
            <pc:sldMk cId="4155121148" sldId="294"/>
            <ac:spMk id="299" creationId="{9EE11C77-1154-45AA-B413-92EB584877CF}"/>
          </ac:spMkLst>
        </pc:spChg>
        <pc:spChg chg="mod">
          <ac:chgData name="Jean-Philippe Roman" userId="73a43a2330ba1a8f" providerId="LiveId" clId="{063CFBAB-D764-476C-A708-5177A1F2F0CA}" dt="2021-02-10T14:46:10.985" v="2358"/>
          <ac:spMkLst>
            <pc:docMk/>
            <pc:sldMk cId="4155121148" sldId="294"/>
            <ac:spMk id="300" creationId="{36074E57-53A1-4F21-9025-8C57C364F8DC}"/>
          </ac:spMkLst>
        </pc:spChg>
        <pc:spChg chg="mod">
          <ac:chgData name="Jean-Philippe Roman" userId="73a43a2330ba1a8f" providerId="LiveId" clId="{063CFBAB-D764-476C-A708-5177A1F2F0CA}" dt="2021-02-10T14:46:10.985" v="2358"/>
          <ac:spMkLst>
            <pc:docMk/>
            <pc:sldMk cId="4155121148" sldId="294"/>
            <ac:spMk id="301" creationId="{3231806E-4E5D-49F5-B82F-506DFE723138}"/>
          </ac:spMkLst>
        </pc:spChg>
        <pc:spChg chg="mod">
          <ac:chgData name="Jean-Philippe Roman" userId="73a43a2330ba1a8f" providerId="LiveId" clId="{063CFBAB-D764-476C-A708-5177A1F2F0CA}" dt="2021-02-10T14:46:10.985" v="2358"/>
          <ac:spMkLst>
            <pc:docMk/>
            <pc:sldMk cId="4155121148" sldId="294"/>
            <ac:spMk id="302" creationId="{C5E540C2-82A3-492D-AB53-129BBEC4E728}"/>
          </ac:spMkLst>
        </pc:spChg>
        <pc:spChg chg="mod">
          <ac:chgData name="Jean-Philippe Roman" userId="73a43a2330ba1a8f" providerId="LiveId" clId="{063CFBAB-D764-476C-A708-5177A1F2F0CA}" dt="2021-02-10T14:46:10.985" v="2358"/>
          <ac:spMkLst>
            <pc:docMk/>
            <pc:sldMk cId="4155121148" sldId="294"/>
            <ac:spMk id="303" creationId="{BA58E89F-D345-4710-B056-BD34ECAFB486}"/>
          </ac:spMkLst>
        </pc:spChg>
        <pc:spChg chg="add del mod">
          <ac:chgData name="Jean-Philippe Roman" userId="73a43a2330ba1a8f" providerId="LiveId" clId="{063CFBAB-D764-476C-A708-5177A1F2F0CA}" dt="2021-02-10T14:51:34.752" v="2394" actId="478"/>
          <ac:spMkLst>
            <pc:docMk/>
            <pc:sldMk cId="4155121148" sldId="294"/>
            <ac:spMk id="304" creationId="{B5057ED1-4B36-40EE-AB35-EE8EAD9430BC}"/>
          </ac:spMkLst>
        </pc:spChg>
        <pc:spChg chg="add mod">
          <ac:chgData name="Jean-Philippe Roman" userId="73a43a2330ba1a8f" providerId="LiveId" clId="{063CFBAB-D764-476C-A708-5177A1F2F0CA}" dt="2021-02-10T14:47:23.277" v="2366" actId="571"/>
          <ac:spMkLst>
            <pc:docMk/>
            <pc:sldMk cId="4155121148" sldId="294"/>
            <ac:spMk id="305" creationId="{4C865B0F-CAFE-4BE6-A1A2-D05C698F79B2}"/>
          </ac:spMkLst>
        </pc:spChg>
        <pc:spChg chg="add mod topLvl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306" creationId="{798BFB47-BD21-416A-B738-8EED50EBDF69}"/>
          </ac:spMkLst>
        </pc:spChg>
        <pc:spChg chg="add mod topLvl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307" creationId="{FF23AFB8-DAF6-47A2-915C-827CCE7ABC45}"/>
          </ac:spMkLst>
        </pc:spChg>
        <pc:spChg chg="add mod topLvl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308" creationId="{F64C169F-0449-4951-8D07-D26C9B8E4486}"/>
          </ac:spMkLst>
        </pc:spChg>
        <pc:spChg chg="add mod topLvl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309" creationId="{A78AC238-6DEA-48EB-8928-8AEE65E6CDAC}"/>
          </ac:spMkLst>
        </pc:spChg>
        <pc:spChg chg="add mod topLvl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310" creationId="{ACC23CEC-647D-4033-AD19-90C80765F579}"/>
          </ac:spMkLst>
        </pc:spChg>
        <pc:spChg chg="add mod ord topLvl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311" creationId="{259DC2A6-FFAD-426C-8C2F-A87D739D37E0}"/>
          </ac:spMkLst>
        </pc:spChg>
        <pc:spChg chg="mod topLvl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314" creationId="{168730FA-A337-41A2-B481-EC913DDED34E}"/>
          </ac:spMkLst>
        </pc:spChg>
        <pc:spChg chg="mod topLvl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315" creationId="{D35E8783-C094-4531-91A1-C15F5505C791}"/>
          </ac:spMkLst>
        </pc:spChg>
        <pc:spChg chg="mod topLvl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316" creationId="{BAA8CDF0-8519-4C3C-9755-0EBE1230B27E}"/>
          </ac:spMkLst>
        </pc:spChg>
        <pc:spChg chg="mod topLvl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317" creationId="{D134E67A-7CD4-495D-9821-165A8419785E}"/>
          </ac:spMkLst>
        </pc:spChg>
        <pc:spChg chg="mod topLvl">
          <ac:chgData name="Jean-Philippe Roman" userId="73a43a2330ba1a8f" providerId="LiveId" clId="{063CFBAB-D764-476C-A708-5177A1F2F0CA}" dt="2021-02-10T14:57:30.977" v="2427" actId="165"/>
          <ac:spMkLst>
            <pc:docMk/>
            <pc:sldMk cId="4155121148" sldId="294"/>
            <ac:spMk id="318" creationId="{D8930319-46AF-4D85-907E-3F0A5C8589C3}"/>
          </ac:spMkLst>
        </pc:spChg>
        <pc:spChg chg="add mod">
          <ac:chgData name="Jean-Philippe Roman" userId="73a43a2330ba1a8f" providerId="LiveId" clId="{063CFBAB-D764-476C-A708-5177A1F2F0CA}" dt="2021-02-10T14:59:42.490" v="2445" actId="1076"/>
          <ac:spMkLst>
            <pc:docMk/>
            <pc:sldMk cId="4155121148" sldId="294"/>
            <ac:spMk id="319" creationId="{C21C3BBA-CB9B-4651-8B7F-8C854736840E}"/>
          </ac:spMkLst>
        </pc:spChg>
        <pc:spChg chg="add mod">
          <ac:chgData name="Jean-Philippe Roman" userId="73a43a2330ba1a8f" providerId="LiveId" clId="{063CFBAB-D764-476C-A708-5177A1F2F0CA}" dt="2021-02-10T14:59:53.841" v="2466" actId="20577"/>
          <ac:spMkLst>
            <pc:docMk/>
            <pc:sldMk cId="4155121148" sldId="294"/>
            <ac:spMk id="321" creationId="{3E6C7165-5AEF-4B41-A708-FB6C7B07AA65}"/>
          </ac:spMkLst>
        </pc:spChg>
        <pc:spChg chg="add mod">
          <ac:chgData name="Jean-Philippe Roman" userId="73a43a2330ba1a8f" providerId="LiveId" clId="{063CFBAB-D764-476C-A708-5177A1F2F0CA}" dt="2021-02-10T15:00:33.858" v="2471" actId="1076"/>
          <ac:spMkLst>
            <pc:docMk/>
            <pc:sldMk cId="4155121148" sldId="294"/>
            <ac:spMk id="322" creationId="{6B64C4A5-BA26-47A9-8845-4621EDEC12E8}"/>
          </ac:spMkLst>
        </pc:spChg>
        <pc:spChg chg="add mod">
          <ac:chgData name="Jean-Philippe Roman" userId="73a43a2330ba1a8f" providerId="LiveId" clId="{063CFBAB-D764-476C-A708-5177A1F2F0CA}" dt="2021-02-10T15:02:51.605" v="2502" actId="1076"/>
          <ac:spMkLst>
            <pc:docMk/>
            <pc:sldMk cId="4155121148" sldId="294"/>
            <ac:spMk id="323" creationId="{EB013A72-D929-44CE-92A3-1CF6E4289E91}"/>
          </ac:spMkLst>
        </pc:spChg>
        <pc:spChg chg="add mod">
          <ac:chgData name="Jean-Philippe Roman" userId="73a43a2330ba1a8f" providerId="LiveId" clId="{063CFBAB-D764-476C-A708-5177A1F2F0CA}" dt="2021-02-10T15:03:48.078" v="2510" actId="1076"/>
          <ac:spMkLst>
            <pc:docMk/>
            <pc:sldMk cId="4155121148" sldId="294"/>
            <ac:spMk id="324" creationId="{3B8353B6-6930-4EBD-BA47-5ED118256BE3}"/>
          </ac:spMkLst>
        </pc:spChg>
        <pc:spChg chg="add mod">
          <ac:chgData name="Jean-Philippe Roman" userId="73a43a2330ba1a8f" providerId="LiveId" clId="{063CFBAB-D764-476C-A708-5177A1F2F0CA}" dt="2021-02-10T15:06:28.783" v="2591" actId="1035"/>
          <ac:spMkLst>
            <pc:docMk/>
            <pc:sldMk cId="4155121148" sldId="294"/>
            <ac:spMk id="325" creationId="{06F01AD9-83EC-4EA2-9993-AD018EBA2206}"/>
          </ac:spMkLst>
        </pc:spChg>
        <pc:spChg chg="add mod">
          <ac:chgData name="Jean-Philippe Roman" userId="73a43a2330ba1a8f" providerId="LiveId" clId="{063CFBAB-D764-476C-A708-5177A1F2F0CA}" dt="2021-02-10T15:06:51.202" v="2595" actId="1038"/>
          <ac:spMkLst>
            <pc:docMk/>
            <pc:sldMk cId="4155121148" sldId="294"/>
            <ac:spMk id="326" creationId="{208F3E85-1FE7-4BF2-9901-807F6B864F27}"/>
          </ac:spMkLst>
        </pc:spChg>
        <pc:spChg chg="add del mod">
          <ac:chgData name="Jean-Philippe Roman" userId="73a43a2330ba1a8f" providerId="LiveId" clId="{063CFBAB-D764-476C-A708-5177A1F2F0CA}" dt="2021-02-10T15:07:10.498" v="2600"/>
          <ac:spMkLst>
            <pc:docMk/>
            <pc:sldMk cId="4155121148" sldId="294"/>
            <ac:spMk id="327" creationId="{8B4F22AC-D794-4B18-8B64-5F5457E77BA9}"/>
          </ac:spMkLst>
        </pc:spChg>
        <pc:spChg chg="add mod">
          <ac:chgData name="Jean-Philippe Roman" userId="73a43a2330ba1a8f" providerId="LiveId" clId="{063CFBAB-D764-476C-A708-5177A1F2F0CA}" dt="2021-02-10T15:07:56.150" v="2629" actId="14100"/>
          <ac:spMkLst>
            <pc:docMk/>
            <pc:sldMk cId="4155121148" sldId="294"/>
            <ac:spMk id="328" creationId="{AAC2FD53-2F1D-47DD-870A-4E5A0852CC03}"/>
          </ac:spMkLst>
        </pc:spChg>
        <pc:spChg chg="add mod">
          <ac:chgData name="Jean-Philippe Roman" userId="73a43a2330ba1a8f" providerId="LiveId" clId="{063CFBAB-D764-476C-A708-5177A1F2F0CA}" dt="2021-02-10T15:08:57.556" v="2672" actId="1076"/>
          <ac:spMkLst>
            <pc:docMk/>
            <pc:sldMk cId="4155121148" sldId="294"/>
            <ac:spMk id="329" creationId="{A3719537-6B7E-4DFB-941A-901DEFEEC763}"/>
          </ac:spMkLst>
        </pc:spChg>
        <pc:spChg chg="add mod">
          <ac:chgData name="Jean-Philippe Roman" userId="73a43a2330ba1a8f" providerId="LiveId" clId="{063CFBAB-D764-476C-A708-5177A1F2F0CA}" dt="2021-02-10T15:09:43.926" v="2698" actId="1076"/>
          <ac:spMkLst>
            <pc:docMk/>
            <pc:sldMk cId="4155121148" sldId="294"/>
            <ac:spMk id="330" creationId="{779D1657-BC41-4DCE-A96D-8C49C917140E}"/>
          </ac:spMkLst>
        </pc:spChg>
        <pc:spChg chg="add del mod">
          <ac:chgData name="Jean-Philippe Roman" userId="73a43a2330ba1a8f" providerId="LiveId" clId="{063CFBAB-D764-476C-A708-5177A1F2F0CA}" dt="2021-02-10T15:09:58.443" v="2700"/>
          <ac:spMkLst>
            <pc:docMk/>
            <pc:sldMk cId="4155121148" sldId="294"/>
            <ac:spMk id="331" creationId="{ED7FEDDA-CB9E-4DF8-AF95-774B46D7BE8B}"/>
          </ac:spMkLst>
        </pc:spChg>
        <pc:spChg chg="add mod">
          <ac:chgData name="Jean-Philippe Roman" userId="73a43a2330ba1a8f" providerId="LiveId" clId="{063CFBAB-D764-476C-A708-5177A1F2F0CA}" dt="2021-02-10T15:10:39.214" v="2729" actId="14100"/>
          <ac:spMkLst>
            <pc:docMk/>
            <pc:sldMk cId="4155121148" sldId="294"/>
            <ac:spMk id="332" creationId="{F5EE3912-3BB1-450F-979E-8BB11F071FAD}"/>
          </ac:spMkLst>
        </pc:spChg>
        <pc:grpChg chg="add del mod">
          <ac:chgData name="Jean-Philippe Roman" userId="73a43a2330ba1a8f" providerId="LiveId" clId="{063CFBAB-D764-476C-A708-5177A1F2F0CA}" dt="2021-02-10T11:19:58.162" v="2149" actId="165"/>
          <ac:grpSpMkLst>
            <pc:docMk/>
            <pc:sldMk cId="4155121148" sldId="294"/>
            <ac:grpSpMk id="6" creationId="{E58384D4-2AA0-46A9-BF09-F2CBC0A98D0B}"/>
          </ac:grpSpMkLst>
        </pc:grpChg>
        <pc:grpChg chg="add del mod">
          <ac:chgData name="Jean-Philippe Roman" userId="73a43a2330ba1a8f" providerId="LiveId" clId="{063CFBAB-D764-476C-A708-5177A1F2F0CA}" dt="2021-02-10T14:51:26.506" v="2392" actId="478"/>
          <ac:grpSpMkLst>
            <pc:docMk/>
            <pc:sldMk cId="4155121148" sldId="294"/>
            <ac:grpSpMk id="8" creationId="{C43F732F-5FFC-47EE-998E-325395869D89}"/>
          </ac:grpSpMkLst>
        </pc:grpChg>
        <pc:grpChg chg="add mod ord topLvl">
          <ac:chgData name="Jean-Philippe Roman" userId="73a43a2330ba1a8f" providerId="LiveId" clId="{063CFBAB-D764-476C-A708-5177A1F2F0CA}" dt="2021-02-10T14:57:56.682" v="2432" actId="1076"/>
          <ac:grpSpMkLst>
            <pc:docMk/>
            <pc:sldMk cId="4155121148" sldId="294"/>
            <ac:grpSpMk id="11" creationId="{B13B6797-0A8A-4173-802E-FD71653B6711}"/>
          </ac:grpSpMkLst>
        </pc:grpChg>
        <pc:grpChg chg="mod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13" creationId="{4C733EAE-2033-414A-8749-FD77A4B5D183}"/>
          </ac:grpSpMkLst>
        </pc:grpChg>
        <pc:grpChg chg="mod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14" creationId="{90C00414-BAAC-45D0-B2B6-087B0EFC2DA7}"/>
          </ac:grpSpMkLst>
        </pc:grpChg>
        <pc:grpChg chg="mod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17" creationId="{B93A3389-C5BB-4FC2-A079-223BDCE76CCB}"/>
          </ac:grpSpMkLst>
        </pc:grpChg>
        <pc:grpChg chg="mod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23" creationId="{F4ACC5D3-4615-46BA-AC87-5C50F1B624D0}"/>
          </ac:grpSpMkLst>
        </pc:grpChg>
        <pc:grpChg chg="del">
          <ac:chgData name="Jean-Philippe Roman" userId="73a43a2330ba1a8f" providerId="LiveId" clId="{063CFBAB-D764-476C-A708-5177A1F2F0CA}" dt="2021-02-10T11:09:10.872" v="2062" actId="478"/>
          <ac:grpSpMkLst>
            <pc:docMk/>
            <pc:sldMk cId="4155121148" sldId="294"/>
            <ac:grpSpMk id="34" creationId="{5477585C-078E-4402-89AA-1756308106B0}"/>
          </ac:grpSpMkLst>
        </pc:grpChg>
        <pc:grpChg chg="add del mod ord">
          <ac:chgData name="Jean-Philippe Roman" userId="73a43a2330ba1a8f" providerId="LiveId" clId="{063CFBAB-D764-476C-A708-5177A1F2F0CA}" dt="2021-02-10T11:19:44.168" v="2146"/>
          <ac:grpSpMkLst>
            <pc:docMk/>
            <pc:sldMk cId="4155121148" sldId="294"/>
            <ac:grpSpMk id="44" creationId="{94348523-BFE4-4D53-8E0C-29D9A8BBCAA6}"/>
          </ac:grpSpMkLst>
        </pc:grpChg>
        <pc:grpChg chg="mod">
          <ac:chgData name="Jean-Philippe Roman" userId="73a43a2330ba1a8f" providerId="LiveId" clId="{063CFBAB-D764-476C-A708-5177A1F2F0CA}" dt="2021-02-10T11:18:46.357" v="2131"/>
          <ac:grpSpMkLst>
            <pc:docMk/>
            <pc:sldMk cId="4155121148" sldId="294"/>
            <ac:grpSpMk id="47" creationId="{D9E237E0-EC99-41A6-B6A3-49AB06C61158}"/>
          </ac:grpSpMkLst>
        </pc:grpChg>
        <pc:grpChg chg="mod">
          <ac:chgData name="Jean-Philippe Roman" userId="73a43a2330ba1a8f" providerId="LiveId" clId="{063CFBAB-D764-476C-A708-5177A1F2F0CA}" dt="2021-02-10T11:18:46.357" v="2131"/>
          <ac:grpSpMkLst>
            <pc:docMk/>
            <pc:sldMk cId="4155121148" sldId="294"/>
            <ac:grpSpMk id="48" creationId="{2F5010C6-E89C-417E-B20E-1DC6E3676A1B}"/>
          </ac:grpSpMkLst>
        </pc:grpChg>
        <pc:grpChg chg="add del mod ord">
          <ac:chgData name="Jean-Philippe Roman" userId="73a43a2330ba1a8f" providerId="LiveId" clId="{063CFBAB-D764-476C-A708-5177A1F2F0CA}" dt="2021-02-10T11:19:42.179" v="2142"/>
          <ac:grpSpMkLst>
            <pc:docMk/>
            <pc:sldMk cId="4155121148" sldId="294"/>
            <ac:grpSpMk id="55" creationId="{FB88DDCB-B79C-4059-8B52-4283BE829B8E}"/>
          </ac:grpSpMkLst>
        </pc:grpChg>
        <pc:grpChg chg="mod">
          <ac:chgData name="Jean-Philippe Roman" userId="73a43a2330ba1a8f" providerId="LiveId" clId="{063CFBAB-D764-476C-A708-5177A1F2F0CA}" dt="2021-02-10T11:19:09.899" v="2135"/>
          <ac:grpSpMkLst>
            <pc:docMk/>
            <pc:sldMk cId="4155121148" sldId="294"/>
            <ac:grpSpMk id="58" creationId="{ABC121F2-14EA-45EE-9FA2-EE3847E77AB1}"/>
          </ac:grpSpMkLst>
        </pc:grpChg>
        <pc:grpChg chg="mod">
          <ac:chgData name="Jean-Philippe Roman" userId="73a43a2330ba1a8f" providerId="LiveId" clId="{063CFBAB-D764-476C-A708-5177A1F2F0CA}" dt="2021-02-10T11:19:09.899" v="2135"/>
          <ac:grpSpMkLst>
            <pc:docMk/>
            <pc:sldMk cId="4155121148" sldId="294"/>
            <ac:grpSpMk id="59" creationId="{5F5BD9A7-910C-48CA-BDF2-44B7B03FCE5F}"/>
          </ac:grpSpMkLst>
        </pc:grpChg>
        <pc:grpChg chg="add del mod ord topLvl">
          <ac:chgData name="Jean-Philippe Roman" userId="73a43a2330ba1a8f" providerId="LiveId" clId="{063CFBAB-D764-476C-A708-5177A1F2F0CA}" dt="2021-02-10T11:31:11.058" v="2278" actId="478"/>
          <ac:grpSpMkLst>
            <pc:docMk/>
            <pc:sldMk cId="4155121148" sldId="294"/>
            <ac:grpSpMk id="66" creationId="{64325930-DDA2-4723-B291-A2396E9E471E}"/>
          </ac:grpSpMkLst>
        </pc:grpChg>
        <pc:grpChg chg="mod">
          <ac:chgData name="Jean-Philippe Roman" userId="73a43a2330ba1a8f" providerId="LiveId" clId="{063CFBAB-D764-476C-A708-5177A1F2F0CA}" dt="2021-02-10T11:31:09.043" v="2277" actId="165"/>
          <ac:grpSpMkLst>
            <pc:docMk/>
            <pc:sldMk cId="4155121148" sldId="294"/>
            <ac:grpSpMk id="69" creationId="{5E206810-A463-4850-9E6B-27BF91ACC24B}"/>
          </ac:grpSpMkLst>
        </pc:grpChg>
        <pc:grpChg chg="mod">
          <ac:chgData name="Jean-Philippe Roman" userId="73a43a2330ba1a8f" providerId="LiveId" clId="{063CFBAB-D764-476C-A708-5177A1F2F0CA}" dt="2021-02-10T11:31:09.043" v="2277" actId="165"/>
          <ac:grpSpMkLst>
            <pc:docMk/>
            <pc:sldMk cId="4155121148" sldId="294"/>
            <ac:grpSpMk id="70" creationId="{540DEB38-4625-4051-813B-856CF5C5EFD0}"/>
          </ac:grpSpMkLst>
        </pc:grpChg>
        <pc:grpChg chg="add del mod ord topLvl">
          <ac:chgData name="Jean-Philippe Roman" userId="73a43a2330ba1a8f" providerId="LiveId" clId="{063CFBAB-D764-476C-A708-5177A1F2F0CA}" dt="2021-02-10T11:31:44.783" v="2283" actId="478"/>
          <ac:grpSpMkLst>
            <pc:docMk/>
            <pc:sldMk cId="4155121148" sldId="294"/>
            <ac:grpSpMk id="77" creationId="{0DD9CB3F-4D18-4F8A-97E0-152BFAE50485}"/>
          </ac:grpSpMkLst>
        </pc:grpChg>
        <pc:grpChg chg="mod">
          <ac:chgData name="Jean-Philippe Roman" userId="73a43a2330ba1a8f" providerId="LiveId" clId="{063CFBAB-D764-476C-A708-5177A1F2F0CA}" dt="2021-02-10T11:31:09.043" v="2277" actId="165"/>
          <ac:grpSpMkLst>
            <pc:docMk/>
            <pc:sldMk cId="4155121148" sldId="294"/>
            <ac:grpSpMk id="80" creationId="{C6F5FDB8-D4AB-4971-86A5-DA215132213F}"/>
          </ac:grpSpMkLst>
        </pc:grpChg>
        <pc:grpChg chg="mod">
          <ac:chgData name="Jean-Philippe Roman" userId="73a43a2330ba1a8f" providerId="LiveId" clId="{063CFBAB-D764-476C-A708-5177A1F2F0CA}" dt="2021-02-10T11:31:09.043" v="2277" actId="165"/>
          <ac:grpSpMkLst>
            <pc:docMk/>
            <pc:sldMk cId="4155121148" sldId="294"/>
            <ac:grpSpMk id="81" creationId="{30932137-8185-40FE-B167-E622A980888B}"/>
          </ac:grpSpMkLst>
        </pc:grpChg>
        <pc:grpChg chg="add del mod ord topLvl">
          <ac:chgData name="Jean-Philippe Roman" userId="73a43a2330ba1a8f" providerId="LiveId" clId="{063CFBAB-D764-476C-A708-5177A1F2F0CA}" dt="2021-02-10T11:33:11.684" v="2291" actId="478"/>
          <ac:grpSpMkLst>
            <pc:docMk/>
            <pc:sldMk cId="4155121148" sldId="294"/>
            <ac:grpSpMk id="88" creationId="{A503A58F-3032-4FCA-92A9-5FDA22916870}"/>
          </ac:grpSpMkLst>
        </pc:grpChg>
        <pc:grpChg chg="mod">
          <ac:chgData name="Jean-Philippe Roman" userId="73a43a2330ba1a8f" providerId="LiveId" clId="{063CFBAB-D764-476C-A708-5177A1F2F0CA}" dt="2021-02-10T11:31:09.043" v="2277" actId="165"/>
          <ac:grpSpMkLst>
            <pc:docMk/>
            <pc:sldMk cId="4155121148" sldId="294"/>
            <ac:grpSpMk id="91" creationId="{E9A761EA-53E6-4D9C-AF51-B003BC1BE36A}"/>
          </ac:grpSpMkLst>
        </pc:grpChg>
        <pc:grpChg chg="mod">
          <ac:chgData name="Jean-Philippe Roman" userId="73a43a2330ba1a8f" providerId="LiveId" clId="{063CFBAB-D764-476C-A708-5177A1F2F0CA}" dt="2021-02-10T11:31:09.043" v="2277" actId="165"/>
          <ac:grpSpMkLst>
            <pc:docMk/>
            <pc:sldMk cId="4155121148" sldId="294"/>
            <ac:grpSpMk id="92" creationId="{CE53E0FF-7F6E-47CE-A152-0BB4F9E767EC}"/>
          </ac:grpSpMkLst>
        </pc:grpChg>
        <pc:grpChg chg="add del mod ord topLvl">
          <ac:chgData name="Jean-Philippe Roman" userId="73a43a2330ba1a8f" providerId="LiveId" clId="{063CFBAB-D764-476C-A708-5177A1F2F0CA}" dt="2021-02-10T11:33:01.691" v="2289" actId="478"/>
          <ac:grpSpMkLst>
            <pc:docMk/>
            <pc:sldMk cId="4155121148" sldId="294"/>
            <ac:grpSpMk id="99" creationId="{9C52B50A-82B5-478A-B090-8F3A0CB3B9C2}"/>
          </ac:grpSpMkLst>
        </pc:grpChg>
        <pc:grpChg chg="mod">
          <ac:chgData name="Jean-Philippe Roman" userId="73a43a2330ba1a8f" providerId="LiveId" clId="{063CFBAB-D764-476C-A708-5177A1F2F0CA}" dt="2021-02-10T11:31:09.043" v="2277" actId="165"/>
          <ac:grpSpMkLst>
            <pc:docMk/>
            <pc:sldMk cId="4155121148" sldId="294"/>
            <ac:grpSpMk id="102" creationId="{88086037-24F3-4D75-AA33-54EE10FEB260}"/>
          </ac:grpSpMkLst>
        </pc:grpChg>
        <pc:grpChg chg="mod">
          <ac:chgData name="Jean-Philippe Roman" userId="73a43a2330ba1a8f" providerId="LiveId" clId="{063CFBAB-D764-476C-A708-5177A1F2F0CA}" dt="2021-02-10T11:31:09.043" v="2277" actId="165"/>
          <ac:grpSpMkLst>
            <pc:docMk/>
            <pc:sldMk cId="4155121148" sldId="294"/>
            <ac:grpSpMk id="103" creationId="{703A13A2-B663-41FE-91DB-10841FF32C87}"/>
          </ac:grpSpMkLst>
        </pc:grpChg>
        <pc:grpChg chg="add del mod ord topLvl">
          <ac:chgData name="Jean-Philippe Roman" userId="73a43a2330ba1a8f" providerId="LiveId" clId="{063CFBAB-D764-476C-A708-5177A1F2F0CA}" dt="2021-02-10T11:34:31.438" v="2303" actId="478"/>
          <ac:grpSpMkLst>
            <pc:docMk/>
            <pc:sldMk cId="4155121148" sldId="294"/>
            <ac:grpSpMk id="110" creationId="{134FC118-1525-416A-948F-AC06394BA4F3}"/>
          </ac:grpSpMkLst>
        </pc:grpChg>
        <pc:grpChg chg="mod">
          <ac:chgData name="Jean-Philippe Roman" userId="73a43a2330ba1a8f" providerId="LiveId" clId="{063CFBAB-D764-476C-A708-5177A1F2F0CA}" dt="2021-02-10T11:31:09.043" v="2277" actId="165"/>
          <ac:grpSpMkLst>
            <pc:docMk/>
            <pc:sldMk cId="4155121148" sldId="294"/>
            <ac:grpSpMk id="113" creationId="{C9EE286D-39C3-443B-8CEE-FCC4ADFBC1B9}"/>
          </ac:grpSpMkLst>
        </pc:grpChg>
        <pc:grpChg chg="mod">
          <ac:chgData name="Jean-Philippe Roman" userId="73a43a2330ba1a8f" providerId="LiveId" clId="{063CFBAB-D764-476C-A708-5177A1F2F0CA}" dt="2021-02-10T11:31:09.043" v="2277" actId="165"/>
          <ac:grpSpMkLst>
            <pc:docMk/>
            <pc:sldMk cId="4155121148" sldId="294"/>
            <ac:grpSpMk id="114" creationId="{5A6F0CB4-CA8F-467C-80B3-E2374622D3F6}"/>
          </ac:grpSpMkLst>
        </pc:grpChg>
        <pc:grpChg chg="add del mod ord">
          <ac:chgData name="Jean-Philippe Roman" userId="73a43a2330ba1a8f" providerId="LiveId" clId="{063CFBAB-D764-476C-A708-5177A1F2F0CA}" dt="2021-02-10T11:34:02.133" v="2299" actId="478"/>
          <ac:grpSpMkLst>
            <pc:docMk/>
            <pc:sldMk cId="4155121148" sldId="294"/>
            <ac:grpSpMk id="121" creationId="{4BA6DE9E-7ED2-453E-A1F9-5069AE82D370}"/>
          </ac:grpSpMkLst>
        </pc:grpChg>
        <pc:grpChg chg="mod">
          <ac:chgData name="Jean-Philippe Roman" userId="73a43a2330ba1a8f" providerId="LiveId" clId="{063CFBAB-D764-476C-A708-5177A1F2F0CA}" dt="2021-02-10T11:22:20.474" v="2193"/>
          <ac:grpSpMkLst>
            <pc:docMk/>
            <pc:sldMk cId="4155121148" sldId="294"/>
            <ac:grpSpMk id="124" creationId="{62CF5B2E-1D44-44CC-85EB-F45B0F562429}"/>
          </ac:grpSpMkLst>
        </pc:grpChg>
        <pc:grpChg chg="mod">
          <ac:chgData name="Jean-Philippe Roman" userId="73a43a2330ba1a8f" providerId="LiveId" clId="{063CFBAB-D764-476C-A708-5177A1F2F0CA}" dt="2021-02-10T11:22:20.474" v="2193"/>
          <ac:grpSpMkLst>
            <pc:docMk/>
            <pc:sldMk cId="4155121148" sldId="294"/>
            <ac:grpSpMk id="125" creationId="{B7256FBF-449B-43D6-9D6B-FDF7DA372BE0}"/>
          </ac:grpSpMkLst>
        </pc:grpChg>
        <pc:grpChg chg="add del mod">
          <ac:chgData name="Jean-Philippe Roman" userId="73a43a2330ba1a8f" providerId="LiveId" clId="{063CFBAB-D764-476C-A708-5177A1F2F0CA}" dt="2021-02-10T11:31:09.043" v="2277" actId="165"/>
          <ac:grpSpMkLst>
            <pc:docMk/>
            <pc:sldMk cId="4155121148" sldId="294"/>
            <ac:grpSpMk id="132" creationId="{44F7D732-CD86-4B77-98C1-9821C4CB37E4}"/>
          </ac:grpSpMkLst>
        </pc:grpChg>
        <pc:grpChg chg="add del mod ord">
          <ac:chgData name="Jean-Philippe Roman" userId="73a43a2330ba1a8f" providerId="LiveId" clId="{063CFBAB-D764-476C-A708-5177A1F2F0CA}" dt="2021-02-10T11:35:15.073" v="2309" actId="165"/>
          <ac:grpSpMkLst>
            <pc:docMk/>
            <pc:sldMk cId="4155121148" sldId="294"/>
            <ac:grpSpMk id="133" creationId="{C7B9AFCD-3BF5-412B-B27F-357236AE0FF0}"/>
          </ac:grpSpMkLst>
        </pc:grpChg>
        <pc:grpChg chg="del mod topLvl">
          <ac:chgData name="Jean-Philippe Roman" userId="73a43a2330ba1a8f" providerId="LiveId" clId="{063CFBAB-D764-476C-A708-5177A1F2F0CA}" dt="2021-02-10T11:35:17.009" v="2310" actId="478"/>
          <ac:grpSpMkLst>
            <pc:docMk/>
            <pc:sldMk cId="4155121148" sldId="294"/>
            <ac:grpSpMk id="134" creationId="{188120B6-0C86-4AF3-A7AA-9059C86D4674}"/>
          </ac:grpSpMkLst>
        </pc:grpChg>
        <pc:grpChg chg="del mod topLvl">
          <ac:chgData name="Jean-Philippe Roman" userId="73a43a2330ba1a8f" providerId="LiveId" clId="{063CFBAB-D764-476C-A708-5177A1F2F0CA}" dt="2021-02-10T14:41:23.036" v="2322" actId="478"/>
          <ac:grpSpMkLst>
            <pc:docMk/>
            <pc:sldMk cId="4155121148" sldId="294"/>
            <ac:grpSpMk id="135" creationId="{D920FEE6-49BB-40D7-A365-D3391C32F548}"/>
          </ac:grpSpMkLst>
        </pc:grpChg>
        <pc:grpChg chg="del mod topLvl">
          <ac:chgData name="Jean-Philippe Roman" userId="73a43a2330ba1a8f" providerId="LiveId" clId="{063CFBAB-D764-476C-A708-5177A1F2F0CA}" dt="2021-02-10T14:41:45.436" v="2327" actId="478"/>
          <ac:grpSpMkLst>
            <pc:docMk/>
            <pc:sldMk cId="4155121148" sldId="294"/>
            <ac:grpSpMk id="136" creationId="{882CDB65-9370-42A9-801A-396D9C86A64D}"/>
          </ac:grpSpMkLst>
        </pc:grpChg>
        <pc:grpChg chg="del mod topLvl">
          <ac:chgData name="Jean-Philippe Roman" userId="73a43a2330ba1a8f" providerId="LiveId" clId="{063CFBAB-D764-476C-A708-5177A1F2F0CA}" dt="2021-02-10T14:42:00.408" v="2332" actId="478"/>
          <ac:grpSpMkLst>
            <pc:docMk/>
            <pc:sldMk cId="4155121148" sldId="294"/>
            <ac:grpSpMk id="137" creationId="{A8D611A7-2418-40C8-B61A-32A716398FB5}"/>
          </ac:grpSpMkLst>
        </pc:grpChg>
        <pc:grpChg chg="del mod topLvl">
          <ac:chgData name="Jean-Philippe Roman" userId="73a43a2330ba1a8f" providerId="LiveId" clId="{063CFBAB-D764-476C-A708-5177A1F2F0CA}" dt="2021-02-10T14:42:21.356" v="2337" actId="478"/>
          <ac:grpSpMkLst>
            <pc:docMk/>
            <pc:sldMk cId="4155121148" sldId="294"/>
            <ac:grpSpMk id="138" creationId="{69272CBC-7815-4FEE-9EDB-1D4F287934FD}"/>
          </ac:grpSpMkLst>
        </pc:grpChg>
        <pc:grpChg chg="mod">
          <ac:chgData name="Jean-Philippe Roman" userId="73a43a2330ba1a8f" providerId="LiveId" clId="{063CFBAB-D764-476C-A708-5177A1F2F0CA}" dt="2021-02-10T11:35:15.073" v="2309" actId="165"/>
          <ac:grpSpMkLst>
            <pc:docMk/>
            <pc:sldMk cId="4155121148" sldId="294"/>
            <ac:grpSpMk id="141" creationId="{8FC3FA4E-1CBC-44E9-8F94-46A047822F5B}"/>
          </ac:grpSpMkLst>
        </pc:grpChg>
        <pc:grpChg chg="mod">
          <ac:chgData name="Jean-Philippe Roman" userId="73a43a2330ba1a8f" providerId="LiveId" clId="{063CFBAB-D764-476C-A708-5177A1F2F0CA}" dt="2021-02-10T11:35:15.073" v="2309" actId="165"/>
          <ac:grpSpMkLst>
            <pc:docMk/>
            <pc:sldMk cId="4155121148" sldId="294"/>
            <ac:grpSpMk id="142" creationId="{8D42DBE4-A634-4798-BA32-DC3AC2269C87}"/>
          </ac:grpSpMkLst>
        </pc:grpChg>
        <pc:grpChg chg="mod">
          <ac:chgData name="Jean-Philippe Roman" userId="73a43a2330ba1a8f" providerId="LiveId" clId="{063CFBAB-D764-476C-A708-5177A1F2F0CA}" dt="2021-02-10T11:35:15.073" v="2309" actId="165"/>
          <ac:grpSpMkLst>
            <pc:docMk/>
            <pc:sldMk cId="4155121148" sldId="294"/>
            <ac:grpSpMk id="151" creationId="{905A335F-2D22-4B6E-BAA6-EE4499003A0B}"/>
          </ac:grpSpMkLst>
        </pc:grpChg>
        <pc:grpChg chg="mod">
          <ac:chgData name="Jean-Philippe Roman" userId="73a43a2330ba1a8f" providerId="LiveId" clId="{063CFBAB-D764-476C-A708-5177A1F2F0CA}" dt="2021-02-10T11:35:15.073" v="2309" actId="165"/>
          <ac:grpSpMkLst>
            <pc:docMk/>
            <pc:sldMk cId="4155121148" sldId="294"/>
            <ac:grpSpMk id="152" creationId="{E9B1BA27-2BFA-46AF-A2B9-463D518719C8}"/>
          </ac:grpSpMkLst>
        </pc:grpChg>
        <pc:grpChg chg="mod">
          <ac:chgData name="Jean-Philippe Roman" userId="73a43a2330ba1a8f" providerId="LiveId" clId="{063CFBAB-D764-476C-A708-5177A1F2F0CA}" dt="2021-02-10T11:35:15.073" v="2309" actId="165"/>
          <ac:grpSpMkLst>
            <pc:docMk/>
            <pc:sldMk cId="4155121148" sldId="294"/>
            <ac:grpSpMk id="161" creationId="{CE8A7B16-F69D-430E-803D-EE0CF1AA1EA5}"/>
          </ac:grpSpMkLst>
        </pc:grpChg>
        <pc:grpChg chg="mod">
          <ac:chgData name="Jean-Philippe Roman" userId="73a43a2330ba1a8f" providerId="LiveId" clId="{063CFBAB-D764-476C-A708-5177A1F2F0CA}" dt="2021-02-10T11:35:15.073" v="2309" actId="165"/>
          <ac:grpSpMkLst>
            <pc:docMk/>
            <pc:sldMk cId="4155121148" sldId="294"/>
            <ac:grpSpMk id="162" creationId="{8B3AA1A8-5B0C-4B75-B741-1AB88E711B90}"/>
          </ac:grpSpMkLst>
        </pc:grpChg>
        <pc:grpChg chg="mod">
          <ac:chgData name="Jean-Philippe Roman" userId="73a43a2330ba1a8f" providerId="LiveId" clId="{063CFBAB-D764-476C-A708-5177A1F2F0CA}" dt="2021-02-10T11:35:15.073" v="2309" actId="165"/>
          <ac:grpSpMkLst>
            <pc:docMk/>
            <pc:sldMk cId="4155121148" sldId="294"/>
            <ac:grpSpMk id="171" creationId="{81ECD84D-50B5-41F9-A8D0-CAA07E3817C0}"/>
          </ac:grpSpMkLst>
        </pc:grpChg>
        <pc:grpChg chg="mod">
          <ac:chgData name="Jean-Philippe Roman" userId="73a43a2330ba1a8f" providerId="LiveId" clId="{063CFBAB-D764-476C-A708-5177A1F2F0CA}" dt="2021-02-10T11:35:15.073" v="2309" actId="165"/>
          <ac:grpSpMkLst>
            <pc:docMk/>
            <pc:sldMk cId="4155121148" sldId="294"/>
            <ac:grpSpMk id="172" creationId="{F11B783F-0003-4D52-A3F1-4A740DFAACC3}"/>
          </ac:grpSpMkLst>
        </pc:grpChg>
        <pc:grpChg chg="mod">
          <ac:chgData name="Jean-Philippe Roman" userId="73a43a2330ba1a8f" providerId="LiveId" clId="{063CFBAB-D764-476C-A708-5177A1F2F0CA}" dt="2021-02-10T11:35:15.073" v="2309" actId="165"/>
          <ac:grpSpMkLst>
            <pc:docMk/>
            <pc:sldMk cId="4155121148" sldId="294"/>
            <ac:grpSpMk id="181" creationId="{6069AB88-9B9F-465F-839B-6AB62CEE8782}"/>
          </ac:grpSpMkLst>
        </pc:grpChg>
        <pc:grpChg chg="mod">
          <ac:chgData name="Jean-Philippe Roman" userId="73a43a2330ba1a8f" providerId="LiveId" clId="{063CFBAB-D764-476C-A708-5177A1F2F0CA}" dt="2021-02-10T11:35:15.073" v="2309" actId="165"/>
          <ac:grpSpMkLst>
            <pc:docMk/>
            <pc:sldMk cId="4155121148" sldId="294"/>
            <ac:grpSpMk id="182" creationId="{4FFCDE87-8EC0-4097-B7D5-EE4C12CD1890}"/>
          </ac:grpSpMkLst>
        </pc:grpChg>
        <pc:grpChg chg="add mod ord topLvl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189" creationId="{4604478E-FF7B-4AFC-9D49-3FB41ABE858E}"/>
          </ac:grpSpMkLst>
        </pc:grpChg>
        <pc:grpChg chg="add mod ord topLvl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193" creationId="{6DB1A1F3-01A4-44EA-AC7A-297C26091524}"/>
          </ac:grpSpMkLst>
        </pc:grpChg>
        <pc:grpChg chg="add mod ord topLvl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197" creationId="{E11CC2B6-09D4-4492-BCF8-F7DCF731BEAA}"/>
          </ac:grpSpMkLst>
        </pc:grpChg>
        <pc:grpChg chg="add mod ord topLvl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201" creationId="{237657EE-D0B3-4B69-8F2C-BF3A065745F5}"/>
          </ac:grpSpMkLst>
        </pc:grpChg>
        <pc:grpChg chg="mod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203" creationId="{05D61796-EE58-4655-A8D9-67DDBBBB041C}"/>
          </ac:grpSpMkLst>
        </pc:grpChg>
        <pc:grpChg chg="mod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204" creationId="{378E9C3D-775D-450E-BFDD-991A0B94B570}"/>
          </ac:grpSpMkLst>
        </pc:grpChg>
        <pc:grpChg chg="mod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205" creationId="{FB9F9E42-C60F-4EC6-8A50-20087DA243D7}"/>
          </ac:grpSpMkLst>
        </pc:grpChg>
        <pc:grpChg chg="mod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206" creationId="{285E1A8B-991B-49F0-91B9-F1D801261D74}"/>
          </ac:grpSpMkLst>
        </pc:grpChg>
        <pc:grpChg chg="add mod ord topLvl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220" creationId="{89602FCF-F281-4680-998D-3650FA9230C1}"/>
          </ac:grpSpMkLst>
        </pc:grpChg>
        <pc:grpChg chg="add mod ord topLvl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227" creationId="{A9637852-3A01-4BAB-A62B-6D7B694578D2}"/>
          </ac:grpSpMkLst>
        </pc:grpChg>
        <pc:grpChg chg="add mod ord topLvl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233" creationId="{5CED8971-6FDC-401F-9F75-59A2FD91D58F}"/>
          </ac:grpSpMkLst>
        </pc:grpChg>
        <pc:grpChg chg="add del mod">
          <ac:chgData name="Jean-Philippe Roman" userId="73a43a2330ba1a8f" providerId="LiveId" clId="{063CFBAB-D764-476C-A708-5177A1F2F0CA}" dt="2021-02-10T14:40:30.282" v="2316" actId="478"/>
          <ac:grpSpMkLst>
            <pc:docMk/>
            <pc:sldMk cId="4155121148" sldId="294"/>
            <ac:grpSpMk id="239" creationId="{2C3FA218-9CCA-4B0D-9243-F0D7CE845E7D}"/>
          </ac:grpSpMkLst>
        </pc:grpChg>
        <pc:grpChg chg="mod">
          <ac:chgData name="Jean-Philippe Roman" userId="73a43a2330ba1a8f" providerId="LiveId" clId="{063CFBAB-D764-476C-A708-5177A1F2F0CA}" dt="2021-02-10T14:40:05.278" v="2312"/>
          <ac:grpSpMkLst>
            <pc:docMk/>
            <pc:sldMk cId="4155121148" sldId="294"/>
            <ac:grpSpMk id="242" creationId="{F15D0FA1-16C9-4BED-8B39-E5BB7672E4C9}"/>
          </ac:grpSpMkLst>
        </pc:grpChg>
        <pc:grpChg chg="add del mod ord">
          <ac:chgData name="Jean-Philippe Roman" userId="73a43a2330ba1a8f" providerId="LiveId" clId="{063CFBAB-D764-476C-A708-5177A1F2F0CA}" dt="2021-02-10T14:45:27.861" v="2350" actId="478"/>
          <ac:grpSpMkLst>
            <pc:docMk/>
            <pc:sldMk cId="4155121148" sldId="294"/>
            <ac:grpSpMk id="245" creationId="{058B6101-7DFE-4DE7-B0EF-7BBA250DFDB3}"/>
          </ac:grpSpMkLst>
        </pc:grpChg>
        <pc:grpChg chg="mod">
          <ac:chgData name="Jean-Philippe Roman" userId="73a43a2330ba1a8f" providerId="LiveId" clId="{063CFBAB-D764-476C-A708-5177A1F2F0CA}" dt="2021-02-10T14:41:04.230" v="2317"/>
          <ac:grpSpMkLst>
            <pc:docMk/>
            <pc:sldMk cId="4155121148" sldId="294"/>
            <ac:grpSpMk id="248" creationId="{5D29EBEF-EE53-4845-B482-0032F1789A5B}"/>
          </ac:grpSpMkLst>
        </pc:grpChg>
        <pc:grpChg chg="add del mod ord">
          <ac:chgData name="Jean-Philippe Roman" userId="73a43a2330ba1a8f" providerId="LiveId" clId="{063CFBAB-D764-476C-A708-5177A1F2F0CA}" dt="2021-02-10T14:45:31.849" v="2352" actId="478"/>
          <ac:grpSpMkLst>
            <pc:docMk/>
            <pc:sldMk cId="4155121148" sldId="294"/>
            <ac:grpSpMk id="251" creationId="{9379E5FA-0095-44C7-81E7-DFC1D7C6F8C0}"/>
          </ac:grpSpMkLst>
        </pc:grpChg>
        <pc:grpChg chg="mod">
          <ac:chgData name="Jean-Philippe Roman" userId="73a43a2330ba1a8f" providerId="LiveId" clId="{063CFBAB-D764-476C-A708-5177A1F2F0CA}" dt="2021-02-10T14:41:26.869" v="2324"/>
          <ac:grpSpMkLst>
            <pc:docMk/>
            <pc:sldMk cId="4155121148" sldId="294"/>
            <ac:grpSpMk id="254" creationId="{26F5C9EE-95EE-4966-87D3-27292290B4EF}"/>
          </ac:grpSpMkLst>
        </pc:grpChg>
        <pc:grpChg chg="add del mod ord">
          <ac:chgData name="Jean-Philippe Roman" userId="73a43a2330ba1a8f" providerId="LiveId" clId="{063CFBAB-D764-476C-A708-5177A1F2F0CA}" dt="2021-02-10T14:45:35.697" v="2354" actId="478"/>
          <ac:grpSpMkLst>
            <pc:docMk/>
            <pc:sldMk cId="4155121148" sldId="294"/>
            <ac:grpSpMk id="257" creationId="{59593F35-4450-443F-9A22-93B3EBE4B6CC}"/>
          </ac:grpSpMkLst>
        </pc:grpChg>
        <pc:grpChg chg="mod">
          <ac:chgData name="Jean-Philippe Roman" userId="73a43a2330ba1a8f" providerId="LiveId" clId="{063CFBAB-D764-476C-A708-5177A1F2F0CA}" dt="2021-02-10T14:41:46.949" v="2328"/>
          <ac:grpSpMkLst>
            <pc:docMk/>
            <pc:sldMk cId="4155121148" sldId="294"/>
            <ac:grpSpMk id="260" creationId="{678D8346-F6A0-49EA-95F8-4459397EAC7A}"/>
          </ac:grpSpMkLst>
        </pc:grpChg>
        <pc:grpChg chg="add del mod ord">
          <ac:chgData name="Jean-Philippe Roman" userId="73a43a2330ba1a8f" providerId="LiveId" clId="{063CFBAB-D764-476C-A708-5177A1F2F0CA}" dt="2021-02-10T14:45:40.499" v="2356" actId="478"/>
          <ac:grpSpMkLst>
            <pc:docMk/>
            <pc:sldMk cId="4155121148" sldId="294"/>
            <ac:grpSpMk id="263" creationId="{B5E7C447-7A0D-4200-A37B-88B68E073ACB}"/>
          </ac:grpSpMkLst>
        </pc:grpChg>
        <pc:grpChg chg="mod">
          <ac:chgData name="Jean-Philippe Roman" userId="73a43a2330ba1a8f" providerId="LiveId" clId="{063CFBAB-D764-476C-A708-5177A1F2F0CA}" dt="2021-02-10T14:42:04.224" v="2333"/>
          <ac:grpSpMkLst>
            <pc:docMk/>
            <pc:sldMk cId="4155121148" sldId="294"/>
            <ac:grpSpMk id="266" creationId="{2F9B19D4-E848-445A-84D2-03D29BBF821A}"/>
          </ac:grpSpMkLst>
        </pc:grpChg>
        <pc:grpChg chg="add mod ord topLvl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269" creationId="{BF7E0D37-E000-4F83-A4DA-B9B55E1A7570}"/>
          </ac:grpSpMkLst>
        </pc:grpChg>
        <pc:grpChg chg="mod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272" creationId="{A089EAEF-5AFF-4348-AE94-238B30B6A59E}"/>
          </ac:grpSpMkLst>
        </pc:grpChg>
        <pc:grpChg chg="add mod ord topLvl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275" creationId="{F85A3543-BCD5-49D1-BC9D-6D28304970FA}"/>
          </ac:grpSpMkLst>
        </pc:grpChg>
        <pc:grpChg chg="mod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278" creationId="{2893B861-C792-44D2-9D08-25EF2EB86935}"/>
          </ac:grpSpMkLst>
        </pc:grpChg>
        <pc:grpChg chg="add mod ord topLvl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281" creationId="{EF45ED0B-3465-4371-ADB0-220A5887C3E2}"/>
          </ac:grpSpMkLst>
        </pc:grpChg>
        <pc:grpChg chg="mod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284" creationId="{B026EBAF-1E05-4255-977E-883252214FD6}"/>
          </ac:grpSpMkLst>
        </pc:grpChg>
        <pc:grpChg chg="add mod ord topLvl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287" creationId="{BF19849C-CFB9-4F80-B1B5-CB2FCD42699D}"/>
          </ac:grpSpMkLst>
        </pc:grpChg>
        <pc:grpChg chg="mod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290" creationId="{CB2B2754-8BB1-4E51-BE0D-8012AA799515}"/>
          </ac:grpSpMkLst>
        </pc:grpChg>
        <pc:grpChg chg="add del mod ord">
          <ac:chgData name="Jean-Philippe Roman" userId="73a43a2330ba1a8f" providerId="LiveId" clId="{063CFBAB-D764-476C-A708-5177A1F2F0CA}" dt="2021-02-10T14:51:31.837" v="2393" actId="478"/>
          <ac:grpSpMkLst>
            <pc:docMk/>
            <pc:sldMk cId="4155121148" sldId="294"/>
            <ac:grpSpMk id="293" creationId="{178F3DF8-0BF9-4858-A0E7-7DFD64D98425}"/>
          </ac:grpSpMkLst>
        </pc:grpChg>
        <pc:grpChg chg="mod">
          <ac:chgData name="Jean-Philippe Roman" userId="73a43a2330ba1a8f" providerId="LiveId" clId="{063CFBAB-D764-476C-A708-5177A1F2F0CA}" dt="2021-02-10T14:46:10.985" v="2358"/>
          <ac:grpSpMkLst>
            <pc:docMk/>
            <pc:sldMk cId="4155121148" sldId="294"/>
            <ac:grpSpMk id="296" creationId="{8C987EC1-7D33-497D-9E95-97F62D500A98}"/>
          </ac:grpSpMkLst>
        </pc:grpChg>
        <pc:grpChg chg="mod">
          <ac:chgData name="Jean-Philippe Roman" userId="73a43a2330ba1a8f" providerId="LiveId" clId="{063CFBAB-D764-476C-A708-5177A1F2F0CA}" dt="2021-02-10T14:46:10.985" v="2358"/>
          <ac:grpSpMkLst>
            <pc:docMk/>
            <pc:sldMk cId="4155121148" sldId="294"/>
            <ac:grpSpMk id="297" creationId="{3E012407-F002-4856-B79D-D2D82CC16AA9}"/>
          </ac:grpSpMkLst>
        </pc:grpChg>
        <pc:grpChg chg="add del mod ord">
          <ac:chgData name="Jean-Philippe Roman" userId="73a43a2330ba1a8f" providerId="LiveId" clId="{063CFBAB-D764-476C-A708-5177A1F2F0CA}" dt="2021-02-10T14:51:54.275" v="2396" actId="165"/>
          <ac:grpSpMkLst>
            <pc:docMk/>
            <pc:sldMk cId="4155121148" sldId="294"/>
            <ac:grpSpMk id="312" creationId="{BFF3F84F-D589-4E25-9930-FC3575539CC9}"/>
          </ac:grpSpMkLst>
        </pc:grpChg>
        <pc:grpChg chg="add del mod ord">
          <ac:chgData name="Jean-Philippe Roman" userId="73a43a2330ba1a8f" providerId="LiveId" clId="{063CFBAB-D764-476C-A708-5177A1F2F0CA}" dt="2021-02-10T14:51:54.275" v="2396" actId="165"/>
          <ac:grpSpMkLst>
            <pc:docMk/>
            <pc:sldMk cId="4155121148" sldId="294"/>
            <ac:grpSpMk id="313" creationId="{6F27A258-AB87-4A60-ADEE-F1391126265C}"/>
          </ac:grpSpMkLst>
        </pc:grpChg>
        <pc:grpChg chg="add del mod">
          <ac:chgData name="Jean-Philippe Roman" userId="73a43a2330ba1a8f" providerId="LiveId" clId="{063CFBAB-D764-476C-A708-5177A1F2F0CA}" dt="2021-02-10T14:57:30.977" v="2427" actId="165"/>
          <ac:grpSpMkLst>
            <pc:docMk/>
            <pc:sldMk cId="4155121148" sldId="294"/>
            <ac:grpSpMk id="320" creationId="{517542D6-0725-47D7-8CFF-55ED2BF86A2A}"/>
          </ac:grpSpMkLst>
        </pc:grpChg>
        <pc:picChg chg="mod">
          <ac:chgData name="Jean-Philippe Roman" userId="73a43a2330ba1a8f" providerId="LiveId" clId="{063CFBAB-D764-476C-A708-5177A1F2F0CA}" dt="2021-02-10T14:57:30.977" v="2427" actId="165"/>
          <ac:picMkLst>
            <pc:docMk/>
            <pc:sldMk cId="4155121148" sldId="294"/>
            <ac:picMk id="16" creationId="{FE51A558-060A-4D5E-9518-008233729BDE}"/>
          </ac:picMkLst>
        </pc:picChg>
        <pc:picChg chg="mod">
          <ac:chgData name="Jean-Philippe Roman" userId="73a43a2330ba1a8f" providerId="LiveId" clId="{063CFBAB-D764-476C-A708-5177A1F2F0CA}" dt="2021-02-10T14:57:30.977" v="2427" actId="165"/>
          <ac:picMkLst>
            <pc:docMk/>
            <pc:sldMk cId="4155121148" sldId="294"/>
            <ac:picMk id="18" creationId="{191B4F21-A411-4356-A781-7B5A64515ED3}"/>
          </ac:picMkLst>
        </pc:picChg>
        <pc:picChg chg="mod">
          <ac:chgData name="Jean-Philippe Roman" userId="73a43a2330ba1a8f" providerId="LiveId" clId="{063CFBAB-D764-476C-A708-5177A1F2F0CA}" dt="2021-02-10T11:18:46.357" v="2131"/>
          <ac:picMkLst>
            <pc:docMk/>
            <pc:sldMk cId="4155121148" sldId="294"/>
            <ac:picMk id="49" creationId="{3A8DFFAC-452B-4A86-8AE5-E0B0173A7315}"/>
          </ac:picMkLst>
        </pc:picChg>
        <pc:picChg chg="mod">
          <ac:chgData name="Jean-Philippe Roman" userId="73a43a2330ba1a8f" providerId="LiveId" clId="{063CFBAB-D764-476C-A708-5177A1F2F0CA}" dt="2021-02-10T11:19:09.899" v="2135"/>
          <ac:picMkLst>
            <pc:docMk/>
            <pc:sldMk cId="4155121148" sldId="294"/>
            <ac:picMk id="60" creationId="{1A60FF50-3B3C-4333-829E-61FC7E87542E}"/>
          </ac:picMkLst>
        </pc:picChg>
        <pc:picChg chg="mod">
          <ac:chgData name="Jean-Philippe Roman" userId="73a43a2330ba1a8f" providerId="LiveId" clId="{063CFBAB-D764-476C-A708-5177A1F2F0CA}" dt="2021-02-10T11:31:09.043" v="2277" actId="165"/>
          <ac:picMkLst>
            <pc:docMk/>
            <pc:sldMk cId="4155121148" sldId="294"/>
            <ac:picMk id="71" creationId="{C4E6682B-3C5F-498D-BE1A-6D0F1125209E}"/>
          </ac:picMkLst>
        </pc:picChg>
        <pc:picChg chg="mod">
          <ac:chgData name="Jean-Philippe Roman" userId="73a43a2330ba1a8f" providerId="LiveId" clId="{063CFBAB-D764-476C-A708-5177A1F2F0CA}" dt="2021-02-10T11:31:09.043" v="2277" actId="165"/>
          <ac:picMkLst>
            <pc:docMk/>
            <pc:sldMk cId="4155121148" sldId="294"/>
            <ac:picMk id="82" creationId="{3E966A9F-D986-4058-B32E-AA74AB923899}"/>
          </ac:picMkLst>
        </pc:picChg>
        <pc:picChg chg="mod">
          <ac:chgData name="Jean-Philippe Roman" userId="73a43a2330ba1a8f" providerId="LiveId" clId="{063CFBAB-D764-476C-A708-5177A1F2F0CA}" dt="2021-02-10T11:31:09.043" v="2277" actId="165"/>
          <ac:picMkLst>
            <pc:docMk/>
            <pc:sldMk cId="4155121148" sldId="294"/>
            <ac:picMk id="93" creationId="{0C2DDE40-0043-4730-ABA3-6483B5FDD298}"/>
          </ac:picMkLst>
        </pc:picChg>
        <pc:picChg chg="mod">
          <ac:chgData name="Jean-Philippe Roman" userId="73a43a2330ba1a8f" providerId="LiveId" clId="{063CFBAB-D764-476C-A708-5177A1F2F0CA}" dt="2021-02-10T11:31:09.043" v="2277" actId="165"/>
          <ac:picMkLst>
            <pc:docMk/>
            <pc:sldMk cId="4155121148" sldId="294"/>
            <ac:picMk id="104" creationId="{108EE982-4D1E-417C-8817-7460A4E0A7C3}"/>
          </ac:picMkLst>
        </pc:picChg>
        <pc:picChg chg="mod">
          <ac:chgData name="Jean-Philippe Roman" userId="73a43a2330ba1a8f" providerId="LiveId" clId="{063CFBAB-D764-476C-A708-5177A1F2F0CA}" dt="2021-02-10T11:31:09.043" v="2277" actId="165"/>
          <ac:picMkLst>
            <pc:docMk/>
            <pc:sldMk cId="4155121148" sldId="294"/>
            <ac:picMk id="115" creationId="{2E5D6D8C-79CF-4D70-895A-1CB2238ECABF}"/>
          </ac:picMkLst>
        </pc:picChg>
        <pc:picChg chg="mod">
          <ac:chgData name="Jean-Philippe Roman" userId="73a43a2330ba1a8f" providerId="LiveId" clId="{063CFBAB-D764-476C-A708-5177A1F2F0CA}" dt="2021-02-10T11:22:20.474" v="2193"/>
          <ac:picMkLst>
            <pc:docMk/>
            <pc:sldMk cId="4155121148" sldId="294"/>
            <ac:picMk id="126" creationId="{B198CD75-BC4C-4679-869C-DBF9A3A69788}"/>
          </ac:picMkLst>
        </pc:picChg>
        <pc:picChg chg="mod">
          <ac:chgData name="Jean-Philippe Roman" userId="73a43a2330ba1a8f" providerId="LiveId" clId="{063CFBAB-D764-476C-A708-5177A1F2F0CA}" dt="2021-02-10T11:35:15.073" v="2309" actId="165"/>
          <ac:picMkLst>
            <pc:docMk/>
            <pc:sldMk cId="4155121148" sldId="294"/>
            <ac:picMk id="143" creationId="{1C3162FE-4322-439B-8F48-5D2DC3C529B7}"/>
          </ac:picMkLst>
        </pc:picChg>
        <pc:picChg chg="mod">
          <ac:chgData name="Jean-Philippe Roman" userId="73a43a2330ba1a8f" providerId="LiveId" clId="{063CFBAB-D764-476C-A708-5177A1F2F0CA}" dt="2021-02-10T11:35:15.073" v="2309" actId="165"/>
          <ac:picMkLst>
            <pc:docMk/>
            <pc:sldMk cId="4155121148" sldId="294"/>
            <ac:picMk id="153" creationId="{AAC14585-C7FF-4CF0-86D1-5869C19DFB19}"/>
          </ac:picMkLst>
        </pc:picChg>
        <pc:picChg chg="mod">
          <ac:chgData name="Jean-Philippe Roman" userId="73a43a2330ba1a8f" providerId="LiveId" clId="{063CFBAB-D764-476C-A708-5177A1F2F0CA}" dt="2021-02-10T11:35:15.073" v="2309" actId="165"/>
          <ac:picMkLst>
            <pc:docMk/>
            <pc:sldMk cId="4155121148" sldId="294"/>
            <ac:picMk id="163" creationId="{42472586-98B8-4207-926D-433695837234}"/>
          </ac:picMkLst>
        </pc:picChg>
        <pc:picChg chg="mod">
          <ac:chgData name="Jean-Philippe Roman" userId="73a43a2330ba1a8f" providerId="LiveId" clId="{063CFBAB-D764-476C-A708-5177A1F2F0CA}" dt="2021-02-10T11:35:15.073" v="2309" actId="165"/>
          <ac:picMkLst>
            <pc:docMk/>
            <pc:sldMk cId="4155121148" sldId="294"/>
            <ac:picMk id="173" creationId="{6C5AA267-9BA6-423E-9E8B-90E45CF7DDE0}"/>
          </ac:picMkLst>
        </pc:picChg>
        <pc:picChg chg="mod">
          <ac:chgData name="Jean-Philippe Roman" userId="73a43a2330ba1a8f" providerId="LiveId" clId="{063CFBAB-D764-476C-A708-5177A1F2F0CA}" dt="2021-02-10T11:35:15.073" v="2309" actId="165"/>
          <ac:picMkLst>
            <pc:docMk/>
            <pc:sldMk cId="4155121148" sldId="294"/>
            <ac:picMk id="183" creationId="{68005EA1-9FB8-432F-BD0A-EF17A4258A57}"/>
          </ac:picMkLst>
        </pc:picChg>
        <pc:picChg chg="mod">
          <ac:chgData name="Jean-Philippe Roman" userId="73a43a2330ba1a8f" providerId="LiveId" clId="{063CFBAB-D764-476C-A708-5177A1F2F0CA}" dt="2021-02-10T14:57:30.977" v="2427" actId="165"/>
          <ac:picMkLst>
            <pc:docMk/>
            <pc:sldMk cId="4155121148" sldId="294"/>
            <ac:picMk id="226" creationId="{24F61995-C175-4553-AB3D-CB1370C60E61}"/>
          </ac:picMkLst>
        </pc:picChg>
        <pc:picChg chg="mod">
          <ac:chgData name="Jean-Philippe Roman" userId="73a43a2330ba1a8f" providerId="LiveId" clId="{063CFBAB-D764-476C-A708-5177A1F2F0CA}" dt="2021-02-10T14:57:30.977" v="2427" actId="165"/>
          <ac:picMkLst>
            <pc:docMk/>
            <pc:sldMk cId="4155121148" sldId="294"/>
            <ac:picMk id="232" creationId="{968DFF34-F73A-4EFE-B8C6-1359CCBA2444}"/>
          </ac:picMkLst>
        </pc:picChg>
        <pc:picChg chg="mod">
          <ac:chgData name="Jean-Philippe Roman" userId="73a43a2330ba1a8f" providerId="LiveId" clId="{063CFBAB-D764-476C-A708-5177A1F2F0CA}" dt="2021-02-10T14:57:30.977" v="2427" actId="165"/>
          <ac:picMkLst>
            <pc:docMk/>
            <pc:sldMk cId="4155121148" sldId="294"/>
            <ac:picMk id="238" creationId="{4BDA0316-8A07-4C70-B620-1DD43B845A7F}"/>
          </ac:picMkLst>
        </pc:picChg>
        <pc:picChg chg="mod">
          <ac:chgData name="Jean-Philippe Roman" userId="73a43a2330ba1a8f" providerId="LiveId" clId="{063CFBAB-D764-476C-A708-5177A1F2F0CA}" dt="2021-02-10T14:40:05.278" v="2312"/>
          <ac:picMkLst>
            <pc:docMk/>
            <pc:sldMk cId="4155121148" sldId="294"/>
            <ac:picMk id="243" creationId="{D4F92177-176B-42C0-9D40-3CA56ADD6DCD}"/>
          </ac:picMkLst>
        </pc:picChg>
        <pc:picChg chg="mod">
          <ac:chgData name="Jean-Philippe Roman" userId="73a43a2330ba1a8f" providerId="LiveId" clId="{063CFBAB-D764-476C-A708-5177A1F2F0CA}" dt="2021-02-10T14:41:04.230" v="2317"/>
          <ac:picMkLst>
            <pc:docMk/>
            <pc:sldMk cId="4155121148" sldId="294"/>
            <ac:picMk id="249" creationId="{87EC4C0B-B908-4656-84DD-ECE2251521B7}"/>
          </ac:picMkLst>
        </pc:picChg>
        <pc:picChg chg="mod">
          <ac:chgData name="Jean-Philippe Roman" userId="73a43a2330ba1a8f" providerId="LiveId" clId="{063CFBAB-D764-476C-A708-5177A1F2F0CA}" dt="2021-02-10T14:41:26.869" v="2324"/>
          <ac:picMkLst>
            <pc:docMk/>
            <pc:sldMk cId="4155121148" sldId="294"/>
            <ac:picMk id="255" creationId="{6D93E92A-3313-4FD0-9DCF-CF326251AF98}"/>
          </ac:picMkLst>
        </pc:picChg>
        <pc:picChg chg="mod">
          <ac:chgData name="Jean-Philippe Roman" userId="73a43a2330ba1a8f" providerId="LiveId" clId="{063CFBAB-D764-476C-A708-5177A1F2F0CA}" dt="2021-02-10T14:41:46.949" v="2328"/>
          <ac:picMkLst>
            <pc:docMk/>
            <pc:sldMk cId="4155121148" sldId="294"/>
            <ac:picMk id="261" creationId="{C46A7085-93B5-4B49-B45A-AB2A1C35BBC6}"/>
          </ac:picMkLst>
        </pc:picChg>
        <pc:picChg chg="mod">
          <ac:chgData name="Jean-Philippe Roman" userId="73a43a2330ba1a8f" providerId="LiveId" clId="{063CFBAB-D764-476C-A708-5177A1F2F0CA}" dt="2021-02-10T14:42:04.224" v="2333"/>
          <ac:picMkLst>
            <pc:docMk/>
            <pc:sldMk cId="4155121148" sldId="294"/>
            <ac:picMk id="267" creationId="{977FB2EF-857E-4E09-A38D-2808A267F9D1}"/>
          </ac:picMkLst>
        </pc:picChg>
        <pc:picChg chg="mod">
          <ac:chgData name="Jean-Philippe Roman" userId="73a43a2330ba1a8f" providerId="LiveId" clId="{063CFBAB-D764-476C-A708-5177A1F2F0CA}" dt="2021-02-10T14:57:30.977" v="2427" actId="165"/>
          <ac:picMkLst>
            <pc:docMk/>
            <pc:sldMk cId="4155121148" sldId="294"/>
            <ac:picMk id="273" creationId="{7995560E-9B19-43FA-A877-3EE0A9BE160E}"/>
          </ac:picMkLst>
        </pc:picChg>
        <pc:picChg chg="mod">
          <ac:chgData name="Jean-Philippe Roman" userId="73a43a2330ba1a8f" providerId="LiveId" clId="{063CFBAB-D764-476C-A708-5177A1F2F0CA}" dt="2021-02-10T14:57:30.977" v="2427" actId="165"/>
          <ac:picMkLst>
            <pc:docMk/>
            <pc:sldMk cId="4155121148" sldId="294"/>
            <ac:picMk id="279" creationId="{DE12B506-5E34-4B26-B15A-F050F0944B62}"/>
          </ac:picMkLst>
        </pc:picChg>
        <pc:picChg chg="mod">
          <ac:chgData name="Jean-Philippe Roman" userId="73a43a2330ba1a8f" providerId="LiveId" clId="{063CFBAB-D764-476C-A708-5177A1F2F0CA}" dt="2021-02-10T14:57:30.977" v="2427" actId="165"/>
          <ac:picMkLst>
            <pc:docMk/>
            <pc:sldMk cId="4155121148" sldId="294"/>
            <ac:picMk id="285" creationId="{8F1775A7-4FB4-4C61-81FF-9CA056DA651C}"/>
          </ac:picMkLst>
        </pc:picChg>
        <pc:picChg chg="mod">
          <ac:chgData name="Jean-Philippe Roman" userId="73a43a2330ba1a8f" providerId="LiveId" clId="{063CFBAB-D764-476C-A708-5177A1F2F0CA}" dt="2021-02-10T14:57:30.977" v="2427" actId="165"/>
          <ac:picMkLst>
            <pc:docMk/>
            <pc:sldMk cId="4155121148" sldId="294"/>
            <ac:picMk id="291" creationId="{641F6075-5B39-46B9-AFA0-E1B8BC1BE12A}"/>
          </ac:picMkLst>
        </pc:picChg>
        <pc:picChg chg="mod">
          <ac:chgData name="Jean-Philippe Roman" userId="73a43a2330ba1a8f" providerId="LiveId" clId="{063CFBAB-D764-476C-A708-5177A1F2F0CA}" dt="2021-02-10T14:46:10.985" v="2358"/>
          <ac:picMkLst>
            <pc:docMk/>
            <pc:sldMk cId="4155121148" sldId="294"/>
            <ac:picMk id="298" creationId="{A3A5F8D8-4EB3-4B74-847C-33D0B7AAB873}"/>
          </ac:picMkLst>
        </pc:picChg>
      </pc:sldChg>
      <pc:sldChg chg="addSp delSp modSp add del mod">
        <pc:chgData name="Jean-Philippe Roman" userId="73a43a2330ba1a8f" providerId="LiveId" clId="{063CFBAB-D764-476C-A708-5177A1F2F0CA}" dt="2021-02-10T11:30:20.645" v="2273" actId="47"/>
        <pc:sldMkLst>
          <pc:docMk/>
          <pc:sldMk cId="1730000777" sldId="295"/>
        </pc:sldMkLst>
        <pc:spChg chg="add mod ord">
          <ac:chgData name="Jean-Philippe Roman" userId="73a43a2330ba1a8f" providerId="LiveId" clId="{063CFBAB-D764-476C-A708-5177A1F2F0CA}" dt="2021-02-10T11:29:47.411" v="2272" actId="1076"/>
          <ac:spMkLst>
            <pc:docMk/>
            <pc:sldMk cId="1730000777" sldId="295"/>
            <ac:spMk id="2" creationId="{889FCD6E-0A58-47A9-9F20-378C2A62F7A7}"/>
          </ac:spMkLst>
        </pc:spChg>
        <pc:spChg chg="mod">
          <ac:chgData name="Jean-Philippe Roman" userId="73a43a2330ba1a8f" providerId="LiveId" clId="{063CFBAB-D764-476C-A708-5177A1F2F0CA}" dt="2021-02-10T11:25:31.760" v="2217"/>
          <ac:spMkLst>
            <pc:docMk/>
            <pc:sldMk cId="1730000777" sldId="295"/>
            <ac:spMk id="190" creationId="{06475DB3-1E94-44CA-BCBD-6D2F7FA08180}"/>
          </ac:spMkLst>
        </pc:spChg>
        <pc:spChg chg="mod">
          <ac:chgData name="Jean-Philippe Roman" userId="73a43a2330ba1a8f" providerId="LiveId" clId="{063CFBAB-D764-476C-A708-5177A1F2F0CA}" dt="2021-02-10T11:25:31.760" v="2217"/>
          <ac:spMkLst>
            <pc:docMk/>
            <pc:sldMk cId="1730000777" sldId="295"/>
            <ac:spMk id="191" creationId="{10A87A73-63B8-4520-BE1A-CAC33C15DDE2}"/>
          </ac:spMkLst>
        </pc:spChg>
        <pc:spChg chg="mod">
          <ac:chgData name="Jean-Philippe Roman" userId="73a43a2330ba1a8f" providerId="LiveId" clId="{063CFBAB-D764-476C-A708-5177A1F2F0CA}" dt="2021-02-10T11:25:31.760" v="2217"/>
          <ac:spMkLst>
            <pc:docMk/>
            <pc:sldMk cId="1730000777" sldId="295"/>
            <ac:spMk id="195" creationId="{F58BF235-DDDD-4DA2-A5F4-7309830DB7FC}"/>
          </ac:spMkLst>
        </pc:spChg>
        <pc:spChg chg="mod">
          <ac:chgData name="Jean-Philippe Roman" userId="73a43a2330ba1a8f" providerId="LiveId" clId="{063CFBAB-D764-476C-A708-5177A1F2F0CA}" dt="2021-02-10T11:25:31.760" v="2217"/>
          <ac:spMkLst>
            <pc:docMk/>
            <pc:sldMk cId="1730000777" sldId="295"/>
            <ac:spMk id="196" creationId="{FEB8EBEB-E2E0-4CB4-B129-3DB8682297B6}"/>
          </ac:spMkLst>
        </pc:spChg>
        <pc:spChg chg="mod">
          <ac:chgData name="Jean-Philippe Roman" userId="73a43a2330ba1a8f" providerId="LiveId" clId="{063CFBAB-D764-476C-A708-5177A1F2F0CA}" dt="2021-02-10T11:25:31.760" v="2217"/>
          <ac:spMkLst>
            <pc:docMk/>
            <pc:sldMk cId="1730000777" sldId="295"/>
            <ac:spMk id="197" creationId="{8120FC53-7E9C-4726-B498-FC80C5C3F811}"/>
          </ac:spMkLst>
        </pc:spChg>
        <pc:spChg chg="mod">
          <ac:chgData name="Jean-Philippe Roman" userId="73a43a2330ba1a8f" providerId="LiveId" clId="{063CFBAB-D764-476C-A708-5177A1F2F0CA}" dt="2021-02-10T11:25:31.760" v="2217"/>
          <ac:spMkLst>
            <pc:docMk/>
            <pc:sldMk cId="1730000777" sldId="295"/>
            <ac:spMk id="198" creationId="{0F3819B4-E5C7-42DC-9B80-CE625768A341}"/>
          </ac:spMkLst>
        </pc:spChg>
        <pc:spChg chg="mod">
          <ac:chgData name="Jean-Philippe Roman" userId="73a43a2330ba1a8f" providerId="LiveId" clId="{063CFBAB-D764-476C-A708-5177A1F2F0CA}" dt="2021-02-10T11:25:31.760" v="2217"/>
          <ac:spMkLst>
            <pc:docMk/>
            <pc:sldMk cId="1730000777" sldId="295"/>
            <ac:spMk id="199" creationId="{1D2CB18D-A0AB-445F-BC37-93A9690C343E}"/>
          </ac:spMkLst>
        </pc:spChg>
        <pc:spChg chg="add del mod ord">
          <ac:chgData name="Jean-Philippe Roman" userId="73a43a2330ba1a8f" providerId="LiveId" clId="{063CFBAB-D764-476C-A708-5177A1F2F0CA}" dt="2021-02-10T11:29:47.411" v="2272" actId="1076"/>
          <ac:spMkLst>
            <pc:docMk/>
            <pc:sldMk cId="1730000777" sldId="295"/>
            <ac:spMk id="200" creationId="{E90E8CCA-E22E-4B8A-B562-D3A5300EC59E}"/>
          </ac:spMkLst>
        </pc:spChg>
        <pc:spChg chg="add del mod">
          <ac:chgData name="Jean-Philippe Roman" userId="73a43a2330ba1a8f" providerId="LiveId" clId="{063CFBAB-D764-476C-A708-5177A1F2F0CA}" dt="2021-02-10T11:26:43.090" v="2240"/>
          <ac:spMkLst>
            <pc:docMk/>
            <pc:sldMk cId="1730000777" sldId="295"/>
            <ac:spMk id="201" creationId="{86D92653-A857-4B50-AF70-501304CB8B59}"/>
          </ac:spMkLst>
        </pc:spChg>
        <pc:spChg chg="mod">
          <ac:chgData name="Jean-Philippe Roman" userId="73a43a2330ba1a8f" providerId="LiveId" clId="{063CFBAB-D764-476C-A708-5177A1F2F0CA}" dt="2021-02-10T11:26:52.538" v="2241"/>
          <ac:spMkLst>
            <pc:docMk/>
            <pc:sldMk cId="1730000777" sldId="295"/>
            <ac:spMk id="203" creationId="{EABEF6D9-D9E6-42A4-9097-EEF7FCE54874}"/>
          </ac:spMkLst>
        </pc:spChg>
        <pc:spChg chg="mod">
          <ac:chgData name="Jean-Philippe Roman" userId="73a43a2330ba1a8f" providerId="LiveId" clId="{063CFBAB-D764-476C-A708-5177A1F2F0CA}" dt="2021-02-10T11:26:52.538" v="2241"/>
          <ac:spMkLst>
            <pc:docMk/>
            <pc:sldMk cId="1730000777" sldId="295"/>
            <ac:spMk id="204" creationId="{0A3936EE-D4FE-425E-81D5-F1555A448735}"/>
          </ac:spMkLst>
        </pc:spChg>
        <pc:spChg chg="mod">
          <ac:chgData name="Jean-Philippe Roman" userId="73a43a2330ba1a8f" providerId="LiveId" clId="{063CFBAB-D764-476C-A708-5177A1F2F0CA}" dt="2021-02-10T11:26:52.538" v="2241"/>
          <ac:spMkLst>
            <pc:docMk/>
            <pc:sldMk cId="1730000777" sldId="295"/>
            <ac:spMk id="205" creationId="{16009762-940D-4543-BF9F-79B447012512}"/>
          </ac:spMkLst>
        </pc:spChg>
        <pc:spChg chg="mod">
          <ac:chgData name="Jean-Philippe Roman" userId="73a43a2330ba1a8f" providerId="LiveId" clId="{063CFBAB-D764-476C-A708-5177A1F2F0CA}" dt="2021-02-10T11:28:17.061" v="2250"/>
          <ac:spMkLst>
            <pc:docMk/>
            <pc:sldMk cId="1730000777" sldId="295"/>
            <ac:spMk id="207" creationId="{CDF8D52A-9765-47DE-96E3-B01A536F3686}"/>
          </ac:spMkLst>
        </pc:spChg>
        <pc:spChg chg="mod">
          <ac:chgData name="Jean-Philippe Roman" userId="73a43a2330ba1a8f" providerId="LiveId" clId="{063CFBAB-D764-476C-A708-5177A1F2F0CA}" dt="2021-02-10T11:28:17.061" v="2250"/>
          <ac:spMkLst>
            <pc:docMk/>
            <pc:sldMk cId="1730000777" sldId="295"/>
            <ac:spMk id="208" creationId="{AFCF8BA5-697A-4CAF-B684-3BA6F0E79F38}"/>
          </ac:spMkLst>
        </pc:spChg>
        <pc:spChg chg="mod">
          <ac:chgData name="Jean-Philippe Roman" userId="73a43a2330ba1a8f" providerId="LiveId" clId="{063CFBAB-D764-476C-A708-5177A1F2F0CA}" dt="2021-02-10T11:28:17.061" v="2250"/>
          <ac:spMkLst>
            <pc:docMk/>
            <pc:sldMk cId="1730000777" sldId="295"/>
            <ac:spMk id="212" creationId="{791FCE77-96D1-4B21-B0E3-013C2E613960}"/>
          </ac:spMkLst>
        </pc:spChg>
        <pc:spChg chg="mod">
          <ac:chgData name="Jean-Philippe Roman" userId="73a43a2330ba1a8f" providerId="LiveId" clId="{063CFBAB-D764-476C-A708-5177A1F2F0CA}" dt="2021-02-10T11:28:17.061" v="2250"/>
          <ac:spMkLst>
            <pc:docMk/>
            <pc:sldMk cId="1730000777" sldId="295"/>
            <ac:spMk id="213" creationId="{26BF071E-3CE2-4214-9E33-41EA24B539A2}"/>
          </ac:spMkLst>
        </pc:spChg>
        <pc:spChg chg="mod">
          <ac:chgData name="Jean-Philippe Roman" userId="73a43a2330ba1a8f" providerId="LiveId" clId="{063CFBAB-D764-476C-A708-5177A1F2F0CA}" dt="2021-02-10T11:28:17.061" v="2250"/>
          <ac:spMkLst>
            <pc:docMk/>
            <pc:sldMk cId="1730000777" sldId="295"/>
            <ac:spMk id="214" creationId="{7FD0F78D-3B06-4CB6-A7CD-9BB1E9162BAF}"/>
          </ac:spMkLst>
        </pc:spChg>
        <pc:spChg chg="mod">
          <ac:chgData name="Jean-Philippe Roman" userId="73a43a2330ba1a8f" providerId="LiveId" clId="{063CFBAB-D764-476C-A708-5177A1F2F0CA}" dt="2021-02-10T11:28:17.061" v="2250"/>
          <ac:spMkLst>
            <pc:docMk/>
            <pc:sldMk cId="1730000777" sldId="295"/>
            <ac:spMk id="215" creationId="{5F81CFE0-38AB-4DAE-8E75-F67A2BCE84C7}"/>
          </ac:spMkLst>
        </pc:spChg>
        <pc:spChg chg="mod">
          <ac:chgData name="Jean-Philippe Roman" userId="73a43a2330ba1a8f" providerId="LiveId" clId="{063CFBAB-D764-476C-A708-5177A1F2F0CA}" dt="2021-02-10T11:28:17.061" v="2250"/>
          <ac:spMkLst>
            <pc:docMk/>
            <pc:sldMk cId="1730000777" sldId="295"/>
            <ac:spMk id="216" creationId="{AD3B4FA9-5252-4CCE-885C-E0077BF07D43}"/>
          </ac:spMkLst>
        </pc:spChg>
        <pc:spChg chg="mod">
          <ac:chgData name="Jean-Philippe Roman" userId="73a43a2330ba1a8f" providerId="LiveId" clId="{063CFBAB-D764-476C-A708-5177A1F2F0CA}" dt="2021-02-10T11:28:24.324" v="2253"/>
          <ac:spMkLst>
            <pc:docMk/>
            <pc:sldMk cId="1730000777" sldId="295"/>
            <ac:spMk id="218" creationId="{53BCE245-C608-4F6F-ADAC-0D3FBC882475}"/>
          </ac:spMkLst>
        </pc:spChg>
        <pc:spChg chg="mod">
          <ac:chgData name="Jean-Philippe Roman" userId="73a43a2330ba1a8f" providerId="LiveId" clId="{063CFBAB-D764-476C-A708-5177A1F2F0CA}" dt="2021-02-10T11:28:24.324" v="2253"/>
          <ac:spMkLst>
            <pc:docMk/>
            <pc:sldMk cId="1730000777" sldId="295"/>
            <ac:spMk id="219" creationId="{139195B5-42E4-4613-8E67-108EC409AC7F}"/>
          </ac:spMkLst>
        </pc:spChg>
        <pc:spChg chg="mod">
          <ac:chgData name="Jean-Philippe Roman" userId="73a43a2330ba1a8f" providerId="LiveId" clId="{063CFBAB-D764-476C-A708-5177A1F2F0CA}" dt="2021-02-10T11:28:24.324" v="2253"/>
          <ac:spMkLst>
            <pc:docMk/>
            <pc:sldMk cId="1730000777" sldId="295"/>
            <ac:spMk id="223" creationId="{F7D8F0F8-0D5F-4C50-A84F-F94D3891A419}"/>
          </ac:spMkLst>
        </pc:spChg>
        <pc:spChg chg="mod">
          <ac:chgData name="Jean-Philippe Roman" userId="73a43a2330ba1a8f" providerId="LiveId" clId="{063CFBAB-D764-476C-A708-5177A1F2F0CA}" dt="2021-02-10T11:28:24.324" v="2253"/>
          <ac:spMkLst>
            <pc:docMk/>
            <pc:sldMk cId="1730000777" sldId="295"/>
            <ac:spMk id="224" creationId="{DBE8AFF1-BB52-425F-B288-80098E172C4F}"/>
          </ac:spMkLst>
        </pc:spChg>
        <pc:spChg chg="mod">
          <ac:chgData name="Jean-Philippe Roman" userId="73a43a2330ba1a8f" providerId="LiveId" clId="{063CFBAB-D764-476C-A708-5177A1F2F0CA}" dt="2021-02-10T11:28:24.324" v="2253"/>
          <ac:spMkLst>
            <pc:docMk/>
            <pc:sldMk cId="1730000777" sldId="295"/>
            <ac:spMk id="225" creationId="{37F53B97-3228-4237-8A3B-E93944C8F44C}"/>
          </ac:spMkLst>
        </pc:spChg>
        <pc:spChg chg="mod">
          <ac:chgData name="Jean-Philippe Roman" userId="73a43a2330ba1a8f" providerId="LiveId" clId="{063CFBAB-D764-476C-A708-5177A1F2F0CA}" dt="2021-02-10T11:28:24.324" v="2253"/>
          <ac:spMkLst>
            <pc:docMk/>
            <pc:sldMk cId="1730000777" sldId="295"/>
            <ac:spMk id="226" creationId="{9FD6F5F2-99EE-4803-9653-A55C31C6D005}"/>
          </ac:spMkLst>
        </pc:spChg>
        <pc:spChg chg="mod">
          <ac:chgData name="Jean-Philippe Roman" userId="73a43a2330ba1a8f" providerId="LiveId" clId="{063CFBAB-D764-476C-A708-5177A1F2F0CA}" dt="2021-02-10T11:28:24.324" v="2253"/>
          <ac:spMkLst>
            <pc:docMk/>
            <pc:sldMk cId="1730000777" sldId="295"/>
            <ac:spMk id="227" creationId="{60D23994-8C71-4556-A44D-5C59A06BF16F}"/>
          </ac:spMkLst>
        </pc:spChg>
        <pc:spChg chg="mod">
          <ac:chgData name="Jean-Philippe Roman" userId="73a43a2330ba1a8f" providerId="LiveId" clId="{063CFBAB-D764-476C-A708-5177A1F2F0CA}" dt="2021-02-10T11:28:33.575" v="2257"/>
          <ac:spMkLst>
            <pc:docMk/>
            <pc:sldMk cId="1730000777" sldId="295"/>
            <ac:spMk id="229" creationId="{613ABD81-8154-4C23-8E7C-498961A267DC}"/>
          </ac:spMkLst>
        </pc:spChg>
        <pc:spChg chg="mod">
          <ac:chgData name="Jean-Philippe Roman" userId="73a43a2330ba1a8f" providerId="LiveId" clId="{063CFBAB-D764-476C-A708-5177A1F2F0CA}" dt="2021-02-10T11:28:33.575" v="2257"/>
          <ac:spMkLst>
            <pc:docMk/>
            <pc:sldMk cId="1730000777" sldId="295"/>
            <ac:spMk id="230" creationId="{F46B04C3-F8B4-4C8D-BEBE-A1718CFFB4F5}"/>
          </ac:spMkLst>
        </pc:spChg>
        <pc:spChg chg="mod">
          <ac:chgData name="Jean-Philippe Roman" userId="73a43a2330ba1a8f" providerId="LiveId" clId="{063CFBAB-D764-476C-A708-5177A1F2F0CA}" dt="2021-02-10T11:28:33.575" v="2257"/>
          <ac:spMkLst>
            <pc:docMk/>
            <pc:sldMk cId="1730000777" sldId="295"/>
            <ac:spMk id="234" creationId="{641186FE-467C-4BB8-972A-0D709D741A57}"/>
          </ac:spMkLst>
        </pc:spChg>
        <pc:spChg chg="mod">
          <ac:chgData name="Jean-Philippe Roman" userId="73a43a2330ba1a8f" providerId="LiveId" clId="{063CFBAB-D764-476C-A708-5177A1F2F0CA}" dt="2021-02-10T11:28:33.575" v="2257"/>
          <ac:spMkLst>
            <pc:docMk/>
            <pc:sldMk cId="1730000777" sldId="295"/>
            <ac:spMk id="235" creationId="{B0D464FE-0B03-4413-82CA-9EAC2DD930BF}"/>
          </ac:spMkLst>
        </pc:spChg>
        <pc:spChg chg="mod">
          <ac:chgData name="Jean-Philippe Roman" userId="73a43a2330ba1a8f" providerId="LiveId" clId="{063CFBAB-D764-476C-A708-5177A1F2F0CA}" dt="2021-02-10T11:28:33.575" v="2257"/>
          <ac:spMkLst>
            <pc:docMk/>
            <pc:sldMk cId="1730000777" sldId="295"/>
            <ac:spMk id="236" creationId="{D4E1926C-066F-492B-AF18-CEC371937585}"/>
          </ac:spMkLst>
        </pc:spChg>
        <pc:spChg chg="mod">
          <ac:chgData name="Jean-Philippe Roman" userId="73a43a2330ba1a8f" providerId="LiveId" clId="{063CFBAB-D764-476C-A708-5177A1F2F0CA}" dt="2021-02-10T11:28:33.575" v="2257"/>
          <ac:spMkLst>
            <pc:docMk/>
            <pc:sldMk cId="1730000777" sldId="295"/>
            <ac:spMk id="237" creationId="{F273E108-AFF7-468E-857F-CB961461E2B1}"/>
          </ac:spMkLst>
        </pc:spChg>
        <pc:spChg chg="mod">
          <ac:chgData name="Jean-Philippe Roman" userId="73a43a2330ba1a8f" providerId="LiveId" clId="{063CFBAB-D764-476C-A708-5177A1F2F0CA}" dt="2021-02-10T11:28:33.575" v="2257"/>
          <ac:spMkLst>
            <pc:docMk/>
            <pc:sldMk cId="1730000777" sldId="295"/>
            <ac:spMk id="238" creationId="{3C243BF7-68CC-46B1-A4B2-322174DD6DCE}"/>
          </ac:spMkLst>
        </pc:spChg>
        <pc:spChg chg="mod">
          <ac:chgData name="Jean-Philippe Roman" userId="73a43a2330ba1a8f" providerId="LiveId" clId="{063CFBAB-D764-476C-A708-5177A1F2F0CA}" dt="2021-02-10T11:28:50.094" v="2262"/>
          <ac:spMkLst>
            <pc:docMk/>
            <pc:sldMk cId="1730000777" sldId="295"/>
            <ac:spMk id="240" creationId="{B626765B-B3A1-4326-99F0-3A6C27BB1EBB}"/>
          </ac:spMkLst>
        </pc:spChg>
        <pc:spChg chg="mod">
          <ac:chgData name="Jean-Philippe Roman" userId="73a43a2330ba1a8f" providerId="LiveId" clId="{063CFBAB-D764-476C-A708-5177A1F2F0CA}" dt="2021-02-10T11:28:50.094" v="2262"/>
          <ac:spMkLst>
            <pc:docMk/>
            <pc:sldMk cId="1730000777" sldId="295"/>
            <ac:spMk id="241" creationId="{9893FE9B-333B-4AA3-BA18-3102A7D3D91F}"/>
          </ac:spMkLst>
        </pc:spChg>
        <pc:spChg chg="mod">
          <ac:chgData name="Jean-Philippe Roman" userId="73a43a2330ba1a8f" providerId="LiveId" clId="{063CFBAB-D764-476C-A708-5177A1F2F0CA}" dt="2021-02-10T11:28:50.094" v="2262"/>
          <ac:spMkLst>
            <pc:docMk/>
            <pc:sldMk cId="1730000777" sldId="295"/>
            <ac:spMk id="245" creationId="{B7B7D4BF-C0A3-41EF-9057-E690A7F0F3F3}"/>
          </ac:spMkLst>
        </pc:spChg>
        <pc:spChg chg="mod">
          <ac:chgData name="Jean-Philippe Roman" userId="73a43a2330ba1a8f" providerId="LiveId" clId="{063CFBAB-D764-476C-A708-5177A1F2F0CA}" dt="2021-02-10T11:28:50.094" v="2262"/>
          <ac:spMkLst>
            <pc:docMk/>
            <pc:sldMk cId="1730000777" sldId="295"/>
            <ac:spMk id="246" creationId="{FBA99435-B932-463D-94F9-C5A83C54166F}"/>
          </ac:spMkLst>
        </pc:spChg>
        <pc:spChg chg="mod">
          <ac:chgData name="Jean-Philippe Roman" userId="73a43a2330ba1a8f" providerId="LiveId" clId="{063CFBAB-D764-476C-A708-5177A1F2F0CA}" dt="2021-02-10T11:28:50.094" v="2262"/>
          <ac:spMkLst>
            <pc:docMk/>
            <pc:sldMk cId="1730000777" sldId="295"/>
            <ac:spMk id="247" creationId="{7AE4CC3A-2ECF-4663-819F-15D4B11CD160}"/>
          </ac:spMkLst>
        </pc:spChg>
        <pc:spChg chg="mod">
          <ac:chgData name="Jean-Philippe Roman" userId="73a43a2330ba1a8f" providerId="LiveId" clId="{063CFBAB-D764-476C-A708-5177A1F2F0CA}" dt="2021-02-10T11:28:50.094" v="2262"/>
          <ac:spMkLst>
            <pc:docMk/>
            <pc:sldMk cId="1730000777" sldId="295"/>
            <ac:spMk id="248" creationId="{2248EE58-4066-42E3-8693-757FADDD2D17}"/>
          </ac:spMkLst>
        </pc:spChg>
        <pc:spChg chg="mod">
          <ac:chgData name="Jean-Philippe Roman" userId="73a43a2330ba1a8f" providerId="LiveId" clId="{063CFBAB-D764-476C-A708-5177A1F2F0CA}" dt="2021-02-10T11:28:50.094" v="2262"/>
          <ac:spMkLst>
            <pc:docMk/>
            <pc:sldMk cId="1730000777" sldId="295"/>
            <ac:spMk id="249" creationId="{79DE5CD8-747B-4475-8EDA-DE0CEBD6727B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56" creationId="{1BD45E4F-5076-4188-9F4E-BF4E77CB62F2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57" creationId="{C82D302D-E3E7-4E80-8FB8-C50C86FE13DA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61" creationId="{92EA0FE1-757D-4B62-819F-77DBD53D5D7B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62" creationId="{D5095B2C-4EF6-42B9-BC06-8FCD1E15078E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63" creationId="{F0852569-44BC-4B12-BC51-92013C117B3E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64" creationId="{05CD98DC-620D-4A55-9AE0-ECE12A3A51C0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65" creationId="{795FF28C-9979-43BD-B3B3-8FFCCEC741E9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66" creationId="{48D3E2A8-BBC7-4FC9-BF5F-9CE4CCA50882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67" creationId="{3A5C9F97-5AE9-41D7-935A-A8565D3CF878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71" creationId="{FBC7A6F5-9F05-447A-822C-BDC9B45D692B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72" creationId="{DCDB8866-6AA0-48CC-8E79-92DBC4308B52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73" creationId="{61F62F0C-9584-46E3-9B18-A7AA6C4E008B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74" creationId="{9832A294-0263-41CA-9B4B-70E100FDBF72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75" creationId="{070DDA72-D905-4D60-AC43-4A3465A035D2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76" creationId="{8CE29319-674B-49B9-AF06-5E8E3F885060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77" creationId="{99055946-050B-4B5B-89C5-53A5104981CA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81" creationId="{A12CB225-4FA4-46B6-90C0-EBE84B894AAF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82" creationId="{E7FDFC0F-5B48-4F6F-8A83-8B7657C1311B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83" creationId="{4F9B7B1E-DDBA-4B34-BF99-8EB67422885F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84" creationId="{8775358D-1071-47BE-AE6E-D62E7FBBE955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85" creationId="{7736F212-1720-47D5-BA34-5A32DFF60A46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86" creationId="{DB34CF1A-2FB3-442D-A8A9-66A5148B4E60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87" creationId="{7F9EE8A4-3B98-4627-B42A-4EAB602D7827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91" creationId="{A47FE23D-19F1-4BFA-B6E1-F20D2174610B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92" creationId="{190230D3-7325-448D-9246-F77E3EC27E8E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93" creationId="{5FB925BE-BE50-48F4-9B13-AA5F60C3E3E9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94" creationId="{C047EBC9-11ED-4831-B9A7-CB1ED047C1B7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95" creationId="{8991D570-19BE-4B11-A2B2-CEEE32D380D7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96" creationId="{4253F70D-A37D-4859-B7E7-E2F90FA269E1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297" creationId="{67D1DBE2-4DC8-46A0-A1A3-28F9292EA276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301" creationId="{60B00D52-8179-4BE5-A00C-7D17547416A5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302" creationId="{A736B22F-ECE5-4A6D-88AA-648117946CA9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303" creationId="{025A7CC8-D737-44C8-A30F-EC6741BD75C6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304" creationId="{F538DE59-1B57-4D96-B231-2BAC32609E4B}"/>
          </ac:spMkLst>
        </pc:spChg>
        <pc:spChg chg="mod">
          <ac:chgData name="Jean-Philippe Roman" userId="73a43a2330ba1a8f" providerId="LiveId" clId="{063CFBAB-D764-476C-A708-5177A1F2F0CA}" dt="2021-02-10T11:29:12.607" v="2267"/>
          <ac:spMkLst>
            <pc:docMk/>
            <pc:sldMk cId="1730000777" sldId="295"/>
            <ac:spMk id="305" creationId="{71C83E93-2D3A-436B-B04F-A1E0549825F8}"/>
          </ac:spMkLst>
        </pc:spChg>
        <pc:grpChg chg="add mod">
          <ac:chgData name="Jean-Philippe Roman" userId="73a43a2330ba1a8f" providerId="LiveId" clId="{063CFBAB-D764-476C-A708-5177A1F2F0CA}" dt="2021-02-10T11:29:47.411" v="2272" actId="1076"/>
          <ac:grpSpMkLst>
            <pc:docMk/>
            <pc:sldMk cId="1730000777" sldId="295"/>
            <ac:grpSpMk id="3" creationId="{6B172ADD-0A5F-41C6-9190-AFF0ED7F5F6E}"/>
          </ac:grpSpMkLst>
        </pc:grpChg>
        <pc:grpChg chg="del">
          <ac:chgData name="Jean-Philippe Roman" userId="73a43a2330ba1a8f" providerId="LiveId" clId="{063CFBAB-D764-476C-A708-5177A1F2F0CA}" dt="2021-02-10T11:25:21.984" v="2214" actId="478"/>
          <ac:grpSpMkLst>
            <pc:docMk/>
            <pc:sldMk cId="1730000777" sldId="295"/>
            <ac:grpSpMk id="8" creationId="{C43F732F-5FFC-47EE-998E-325395869D89}"/>
          </ac:grpSpMkLst>
        </pc:grpChg>
        <pc:grpChg chg="mod ord">
          <ac:chgData name="Jean-Philippe Roman" userId="73a43a2330ba1a8f" providerId="LiveId" clId="{063CFBAB-D764-476C-A708-5177A1F2F0CA}" dt="2021-02-10T11:29:47.411" v="2272" actId="1076"/>
          <ac:grpSpMkLst>
            <pc:docMk/>
            <pc:sldMk cId="1730000777" sldId="295"/>
            <ac:grpSpMk id="121" creationId="{4BA6DE9E-7ED2-453E-A1F9-5069AE82D370}"/>
          </ac:grpSpMkLst>
        </pc:grpChg>
        <pc:grpChg chg="del">
          <ac:chgData name="Jean-Philippe Roman" userId="73a43a2330ba1a8f" providerId="LiveId" clId="{063CFBAB-D764-476C-A708-5177A1F2F0CA}" dt="2021-02-10T11:24:19.428" v="2205" actId="478"/>
          <ac:grpSpMkLst>
            <pc:docMk/>
            <pc:sldMk cId="1730000777" sldId="295"/>
            <ac:grpSpMk id="132" creationId="{44F7D732-CD86-4B77-98C1-9821C4CB37E4}"/>
          </ac:grpSpMkLst>
        </pc:grpChg>
        <pc:grpChg chg="del">
          <ac:chgData name="Jean-Philippe Roman" userId="73a43a2330ba1a8f" providerId="LiveId" clId="{063CFBAB-D764-476C-A708-5177A1F2F0CA}" dt="2021-02-10T11:24:21.473" v="2206" actId="478"/>
          <ac:grpSpMkLst>
            <pc:docMk/>
            <pc:sldMk cId="1730000777" sldId="295"/>
            <ac:grpSpMk id="133" creationId="{C7B9AFCD-3BF5-412B-B27F-357236AE0FF0}"/>
          </ac:grpSpMkLst>
        </pc:grpChg>
        <pc:grpChg chg="add mod ord">
          <ac:chgData name="Jean-Philippe Roman" userId="73a43a2330ba1a8f" providerId="LiveId" clId="{063CFBAB-D764-476C-A708-5177A1F2F0CA}" dt="2021-02-10T11:29:11.107" v="2266" actId="164"/>
          <ac:grpSpMkLst>
            <pc:docMk/>
            <pc:sldMk cId="1730000777" sldId="295"/>
            <ac:grpSpMk id="189" creationId="{000D447A-6515-4483-B3BB-079380D7DD68}"/>
          </ac:grpSpMkLst>
        </pc:grpChg>
        <pc:grpChg chg="mod">
          <ac:chgData name="Jean-Philippe Roman" userId="73a43a2330ba1a8f" providerId="LiveId" clId="{063CFBAB-D764-476C-A708-5177A1F2F0CA}" dt="2021-02-10T11:25:31.760" v="2217"/>
          <ac:grpSpMkLst>
            <pc:docMk/>
            <pc:sldMk cId="1730000777" sldId="295"/>
            <ac:grpSpMk id="192" creationId="{08DF76A0-B3CA-4CD6-BE95-BDB700491C1B}"/>
          </ac:grpSpMkLst>
        </pc:grpChg>
        <pc:grpChg chg="mod">
          <ac:chgData name="Jean-Philippe Roman" userId="73a43a2330ba1a8f" providerId="LiveId" clId="{063CFBAB-D764-476C-A708-5177A1F2F0CA}" dt="2021-02-10T11:25:31.760" v="2217"/>
          <ac:grpSpMkLst>
            <pc:docMk/>
            <pc:sldMk cId="1730000777" sldId="295"/>
            <ac:grpSpMk id="193" creationId="{A22FB091-436B-427C-AA7A-A9A85F301D81}"/>
          </ac:grpSpMkLst>
        </pc:grpChg>
        <pc:grpChg chg="add mod">
          <ac:chgData name="Jean-Philippe Roman" userId="73a43a2330ba1a8f" providerId="LiveId" clId="{063CFBAB-D764-476C-A708-5177A1F2F0CA}" dt="2021-02-10T11:29:47.411" v="2272" actId="1076"/>
          <ac:grpSpMkLst>
            <pc:docMk/>
            <pc:sldMk cId="1730000777" sldId="295"/>
            <ac:grpSpMk id="202" creationId="{DBA6496F-D10C-4F8B-A21D-D45D8FBEA41D}"/>
          </ac:grpSpMkLst>
        </pc:grpChg>
        <pc:grpChg chg="add mod ord">
          <ac:chgData name="Jean-Philippe Roman" userId="73a43a2330ba1a8f" providerId="LiveId" clId="{063CFBAB-D764-476C-A708-5177A1F2F0CA}" dt="2021-02-10T11:29:11.107" v="2266" actId="164"/>
          <ac:grpSpMkLst>
            <pc:docMk/>
            <pc:sldMk cId="1730000777" sldId="295"/>
            <ac:grpSpMk id="206" creationId="{869A1FD9-2D06-4B41-9553-663C73F53DE1}"/>
          </ac:grpSpMkLst>
        </pc:grpChg>
        <pc:grpChg chg="mod">
          <ac:chgData name="Jean-Philippe Roman" userId="73a43a2330ba1a8f" providerId="LiveId" clId="{063CFBAB-D764-476C-A708-5177A1F2F0CA}" dt="2021-02-10T11:28:17.061" v="2250"/>
          <ac:grpSpMkLst>
            <pc:docMk/>
            <pc:sldMk cId="1730000777" sldId="295"/>
            <ac:grpSpMk id="209" creationId="{797E2ECB-473E-4577-9E86-D829D577A99B}"/>
          </ac:grpSpMkLst>
        </pc:grpChg>
        <pc:grpChg chg="mod">
          <ac:chgData name="Jean-Philippe Roman" userId="73a43a2330ba1a8f" providerId="LiveId" clId="{063CFBAB-D764-476C-A708-5177A1F2F0CA}" dt="2021-02-10T11:28:17.061" v="2250"/>
          <ac:grpSpMkLst>
            <pc:docMk/>
            <pc:sldMk cId="1730000777" sldId="295"/>
            <ac:grpSpMk id="210" creationId="{49D5154E-B1A5-4EC2-905C-F03D5E9F0CC8}"/>
          </ac:grpSpMkLst>
        </pc:grpChg>
        <pc:grpChg chg="add mod ord">
          <ac:chgData name="Jean-Philippe Roman" userId="73a43a2330ba1a8f" providerId="LiveId" clId="{063CFBAB-D764-476C-A708-5177A1F2F0CA}" dt="2021-02-10T11:29:11.107" v="2266" actId="164"/>
          <ac:grpSpMkLst>
            <pc:docMk/>
            <pc:sldMk cId="1730000777" sldId="295"/>
            <ac:grpSpMk id="217" creationId="{F48AF99F-E1DC-4401-A60B-15C3E5B5726C}"/>
          </ac:grpSpMkLst>
        </pc:grpChg>
        <pc:grpChg chg="mod">
          <ac:chgData name="Jean-Philippe Roman" userId="73a43a2330ba1a8f" providerId="LiveId" clId="{063CFBAB-D764-476C-A708-5177A1F2F0CA}" dt="2021-02-10T11:28:24.324" v="2253"/>
          <ac:grpSpMkLst>
            <pc:docMk/>
            <pc:sldMk cId="1730000777" sldId="295"/>
            <ac:grpSpMk id="220" creationId="{BC402425-68A0-404A-A384-E0A375B63132}"/>
          </ac:grpSpMkLst>
        </pc:grpChg>
        <pc:grpChg chg="mod">
          <ac:chgData name="Jean-Philippe Roman" userId="73a43a2330ba1a8f" providerId="LiveId" clId="{063CFBAB-D764-476C-A708-5177A1F2F0CA}" dt="2021-02-10T11:28:24.324" v="2253"/>
          <ac:grpSpMkLst>
            <pc:docMk/>
            <pc:sldMk cId="1730000777" sldId="295"/>
            <ac:grpSpMk id="221" creationId="{52035C39-8C3E-48BE-94ED-B2BCE9DADBDC}"/>
          </ac:grpSpMkLst>
        </pc:grpChg>
        <pc:grpChg chg="add mod ord">
          <ac:chgData name="Jean-Philippe Roman" userId="73a43a2330ba1a8f" providerId="LiveId" clId="{063CFBAB-D764-476C-A708-5177A1F2F0CA}" dt="2021-02-10T11:29:11.107" v="2266" actId="164"/>
          <ac:grpSpMkLst>
            <pc:docMk/>
            <pc:sldMk cId="1730000777" sldId="295"/>
            <ac:grpSpMk id="228" creationId="{E3B93A15-73DE-4821-B5BB-F3E2594918E4}"/>
          </ac:grpSpMkLst>
        </pc:grpChg>
        <pc:grpChg chg="mod">
          <ac:chgData name="Jean-Philippe Roman" userId="73a43a2330ba1a8f" providerId="LiveId" clId="{063CFBAB-D764-476C-A708-5177A1F2F0CA}" dt="2021-02-10T11:28:33.575" v="2257"/>
          <ac:grpSpMkLst>
            <pc:docMk/>
            <pc:sldMk cId="1730000777" sldId="295"/>
            <ac:grpSpMk id="231" creationId="{1348A028-4925-4706-A5F2-AC080A5536E3}"/>
          </ac:grpSpMkLst>
        </pc:grpChg>
        <pc:grpChg chg="mod">
          <ac:chgData name="Jean-Philippe Roman" userId="73a43a2330ba1a8f" providerId="LiveId" clId="{063CFBAB-D764-476C-A708-5177A1F2F0CA}" dt="2021-02-10T11:28:33.575" v="2257"/>
          <ac:grpSpMkLst>
            <pc:docMk/>
            <pc:sldMk cId="1730000777" sldId="295"/>
            <ac:grpSpMk id="232" creationId="{01C9B829-CD36-42E4-8CFE-E3F4D9741831}"/>
          </ac:grpSpMkLst>
        </pc:grpChg>
        <pc:grpChg chg="add mod ord">
          <ac:chgData name="Jean-Philippe Roman" userId="73a43a2330ba1a8f" providerId="LiveId" clId="{063CFBAB-D764-476C-A708-5177A1F2F0CA}" dt="2021-02-10T11:29:11.107" v="2266" actId="164"/>
          <ac:grpSpMkLst>
            <pc:docMk/>
            <pc:sldMk cId="1730000777" sldId="295"/>
            <ac:grpSpMk id="239" creationId="{8129FE44-09B5-4A2E-B11A-9FC4603C2BEF}"/>
          </ac:grpSpMkLst>
        </pc:grpChg>
        <pc:grpChg chg="mod">
          <ac:chgData name="Jean-Philippe Roman" userId="73a43a2330ba1a8f" providerId="LiveId" clId="{063CFBAB-D764-476C-A708-5177A1F2F0CA}" dt="2021-02-10T11:28:50.094" v="2262"/>
          <ac:grpSpMkLst>
            <pc:docMk/>
            <pc:sldMk cId="1730000777" sldId="295"/>
            <ac:grpSpMk id="242" creationId="{A899F6A3-57CB-4807-BA08-EBAABD25B0D5}"/>
          </ac:grpSpMkLst>
        </pc:grpChg>
        <pc:grpChg chg="mod">
          <ac:chgData name="Jean-Philippe Roman" userId="73a43a2330ba1a8f" providerId="LiveId" clId="{063CFBAB-D764-476C-A708-5177A1F2F0CA}" dt="2021-02-10T11:28:50.094" v="2262"/>
          <ac:grpSpMkLst>
            <pc:docMk/>
            <pc:sldMk cId="1730000777" sldId="295"/>
            <ac:grpSpMk id="243" creationId="{03DF9CB1-B11B-454B-A390-817A9BB5ECDB}"/>
          </ac:grpSpMkLst>
        </pc:grpChg>
        <pc:grpChg chg="add mod ord">
          <ac:chgData name="Jean-Philippe Roman" userId="73a43a2330ba1a8f" providerId="LiveId" clId="{063CFBAB-D764-476C-A708-5177A1F2F0CA}" dt="2021-02-10T11:29:47.411" v="2272" actId="1076"/>
          <ac:grpSpMkLst>
            <pc:docMk/>
            <pc:sldMk cId="1730000777" sldId="295"/>
            <ac:grpSpMk id="250" creationId="{635E3986-45DE-40A4-A041-F1A763E927DB}"/>
          </ac:grpSpMkLst>
        </pc:grpChg>
        <pc:grpChg chg="mod">
          <ac:chgData name="Jean-Philippe Roman" userId="73a43a2330ba1a8f" providerId="LiveId" clId="{063CFBAB-D764-476C-A708-5177A1F2F0CA}" dt="2021-02-10T11:29:12.607" v="2267"/>
          <ac:grpSpMkLst>
            <pc:docMk/>
            <pc:sldMk cId="1730000777" sldId="295"/>
            <ac:grpSpMk id="251" creationId="{BFD8DCF1-B257-4208-9996-50414F78BC34}"/>
          </ac:grpSpMkLst>
        </pc:grpChg>
        <pc:grpChg chg="mod">
          <ac:chgData name="Jean-Philippe Roman" userId="73a43a2330ba1a8f" providerId="LiveId" clId="{063CFBAB-D764-476C-A708-5177A1F2F0CA}" dt="2021-02-10T11:29:12.607" v="2267"/>
          <ac:grpSpMkLst>
            <pc:docMk/>
            <pc:sldMk cId="1730000777" sldId="295"/>
            <ac:grpSpMk id="252" creationId="{2C695913-8BD2-4DE3-BAFB-8E2FCB745115}"/>
          </ac:grpSpMkLst>
        </pc:grpChg>
        <pc:grpChg chg="mod">
          <ac:chgData name="Jean-Philippe Roman" userId="73a43a2330ba1a8f" providerId="LiveId" clId="{063CFBAB-D764-476C-A708-5177A1F2F0CA}" dt="2021-02-10T11:29:12.607" v="2267"/>
          <ac:grpSpMkLst>
            <pc:docMk/>
            <pc:sldMk cId="1730000777" sldId="295"/>
            <ac:grpSpMk id="253" creationId="{1C751F7F-6B61-44D3-82F7-1795E15FC5AE}"/>
          </ac:grpSpMkLst>
        </pc:grpChg>
        <pc:grpChg chg="mod">
          <ac:chgData name="Jean-Philippe Roman" userId="73a43a2330ba1a8f" providerId="LiveId" clId="{063CFBAB-D764-476C-A708-5177A1F2F0CA}" dt="2021-02-10T11:29:12.607" v="2267"/>
          <ac:grpSpMkLst>
            <pc:docMk/>
            <pc:sldMk cId="1730000777" sldId="295"/>
            <ac:grpSpMk id="254" creationId="{1FE92C4D-F41D-4550-B1C0-1FCB6511C2AA}"/>
          </ac:grpSpMkLst>
        </pc:grpChg>
        <pc:grpChg chg="mod">
          <ac:chgData name="Jean-Philippe Roman" userId="73a43a2330ba1a8f" providerId="LiveId" clId="{063CFBAB-D764-476C-A708-5177A1F2F0CA}" dt="2021-02-10T11:29:12.607" v="2267"/>
          <ac:grpSpMkLst>
            <pc:docMk/>
            <pc:sldMk cId="1730000777" sldId="295"/>
            <ac:grpSpMk id="255" creationId="{E9A266B8-A31B-4D81-A439-62ABEF5BACDF}"/>
          </ac:grpSpMkLst>
        </pc:grpChg>
        <pc:grpChg chg="mod">
          <ac:chgData name="Jean-Philippe Roman" userId="73a43a2330ba1a8f" providerId="LiveId" clId="{063CFBAB-D764-476C-A708-5177A1F2F0CA}" dt="2021-02-10T11:29:12.607" v="2267"/>
          <ac:grpSpMkLst>
            <pc:docMk/>
            <pc:sldMk cId="1730000777" sldId="295"/>
            <ac:grpSpMk id="258" creationId="{298A2313-FDFA-4B62-A815-DD3137845419}"/>
          </ac:grpSpMkLst>
        </pc:grpChg>
        <pc:grpChg chg="mod">
          <ac:chgData name="Jean-Philippe Roman" userId="73a43a2330ba1a8f" providerId="LiveId" clId="{063CFBAB-D764-476C-A708-5177A1F2F0CA}" dt="2021-02-10T11:29:12.607" v="2267"/>
          <ac:grpSpMkLst>
            <pc:docMk/>
            <pc:sldMk cId="1730000777" sldId="295"/>
            <ac:grpSpMk id="259" creationId="{EE0E6ED3-3DFA-4A7E-858D-2E4DB9C4D27E}"/>
          </ac:grpSpMkLst>
        </pc:grpChg>
        <pc:grpChg chg="mod">
          <ac:chgData name="Jean-Philippe Roman" userId="73a43a2330ba1a8f" providerId="LiveId" clId="{063CFBAB-D764-476C-A708-5177A1F2F0CA}" dt="2021-02-10T11:29:12.607" v="2267"/>
          <ac:grpSpMkLst>
            <pc:docMk/>
            <pc:sldMk cId="1730000777" sldId="295"/>
            <ac:grpSpMk id="268" creationId="{C13F297B-BA6D-4139-B247-7727C2169738}"/>
          </ac:grpSpMkLst>
        </pc:grpChg>
        <pc:grpChg chg="mod">
          <ac:chgData name="Jean-Philippe Roman" userId="73a43a2330ba1a8f" providerId="LiveId" clId="{063CFBAB-D764-476C-A708-5177A1F2F0CA}" dt="2021-02-10T11:29:12.607" v="2267"/>
          <ac:grpSpMkLst>
            <pc:docMk/>
            <pc:sldMk cId="1730000777" sldId="295"/>
            <ac:grpSpMk id="269" creationId="{5E3CC85B-8949-4784-A43E-FEA5AFF5A60D}"/>
          </ac:grpSpMkLst>
        </pc:grpChg>
        <pc:grpChg chg="mod">
          <ac:chgData name="Jean-Philippe Roman" userId="73a43a2330ba1a8f" providerId="LiveId" clId="{063CFBAB-D764-476C-A708-5177A1F2F0CA}" dt="2021-02-10T11:29:12.607" v="2267"/>
          <ac:grpSpMkLst>
            <pc:docMk/>
            <pc:sldMk cId="1730000777" sldId="295"/>
            <ac:grpSpMk id="278" creationId="{0BCE2DB7-66FA-4DF8-9DBD-68AA77B40174}"/>
          </ac:grpSpMkLst>
        </pc:grpChg>
        <pc:grpChg chg="mod">
          <ac:chgData name="Jean-Philippe Roman" userId="73a43a2330ba1a8f" providerId="LiveId" clId="{063CFBAB-D764-476C-A708-5177A1F2F0CA}" dt="2021-02-10T11:29:12.607" v="2267"/>
          <ac:grpSpMkLst>
            <pc:docMk/>
            <pc:sldMk cId="1730000777" sldId="295"/>
            <ac:grpSpMk id="279" creationId="{27D838AD-D4F0-490C-84CA-641965ED7A2A}"/>
          </ac:grpSpMkLst>
        </pc:grpChg>
        <pc:grpChg chg="mod">
          <ac:chgData name="Jean-Philippe Roman" userId="73a43a2330ba1a8f" providerId="LiveId" clId="{063CFBAB-D764-476C-A708-5177A1F2F0CA}" dt="2021-02-10T11:29:12.607" v="2267"/>
          <ac:grpSpMkLst>
            <pc:docMk/>
            <pc:sldMk cId="1730000777" sldId="295"/>
            <ac:grpSpMk id="288" creationId="{5AEF640A-4317-47D8-9A18-389D70DE63A4}"/>
          </ac:grpSpMkLst>
        </pc:grpChg>
        <pc:grpChg chg="mod">
          <ac:chgData name="Jean-Philippe Roman" userId="73a43a2330ba1a8f" providerId="LiveId" clId="{063CFBAB-D764-476C-A708-5177A1F2F0CA}" dt="2021-02-10T11:29:12.607" v="2267"/>
          <ac:grpSpMkLst>
            <pc:docMk/>
            <pc:sldMk cId="1730000777" sldId="295"/>
            <ac:grpSpMk id="289" creationId="{86B547B6-D20E-4FBC-B83C-B5557F1BDBDA}"/>
          </ac:grpSpMkLst>
        </pc:grpChg>
        <pc:grpChg chg="mod">
          <ac:chgData name="Jean-Philippe Roman" userId="73a43a2330ba1a8f" providerId="LiveId" clId="{063CFBAB-D764-476C-A708-5177A1F2F0CA}" dt="2021-02-10T11:29:12.607" v="2267"/>
          <ac:grpSpMkLst>
            <pc:docMk/>
            <pc:sldMk cId="1730000777" sldId="295"/>
            <ac:grpSpMk id="298" creationId="{056AB3A1-993C-476E-B949-8D7F846D1301}"/>
          </ac:grpSpMkLst>
        </pc:grpChg>
        <pc:grpChg chg="mod">
          <ac:chgData name="Jean-Philippe Roman" userId="73a43a2330ba1a8f" providerId="LiveId" clId="{063CFBAB-D764-476C-A708-5177A1F2F0CA}" dt="2021-02-10T11:29:12.607" v="2267"/>
          <ac:grpSpMkLst>
            <pc:docMk/>
            <pc:sldMk cId="1730000777" sldId="295"/>
            <ac:grpSpMk id="299" creationId="{B8DE378B-5815-4529-AA31-23EDE2CFC541}"/>
          </ac:grpSpMkLst>
        </pc:grpChg>
        <pc:picChg chg="mod">
          <ac:chgData name="Jean-Philippe Roman" userId="73a43a2330ba1a8f" providerId="LiveId" clId="{063CFBAB-D764-476C-A708-5177A1F2F0CA}" dt="2021-02-10T11:25:31.760" v="2217"/>
          <ac:picMkLst>
            <pc:docMk/>
            <pc:sldMk cId="1730000777" sldId="295"/>
            <ac:picMk id="194" creationId="{3779D9D4-0E60-481D-9E38-D4C56168F5D9}"/>
          </ac:picMkLst>
        </pc:picChg>
        <pc:picChg chg="mod">
          <ac:chgData name="Jean-Philippe Roman" userId="73a43a2330ba1a8f" providerId="LiveId" clId="{063CFBAB-D764-476C-A708-5177A1F2F0CA}" dt="2021-02-10T11:28:17.061" v="2250"/>
          <ac:picMkLst>
            <pc:docMk/>
            <pc:sldMk cId="1730000777" sldId="295"/>
            <ac:picMk id="211" creationId="{CE9724EF-E815-4871-9F3A-89AF02156274}"/>
          </ac:picMkLst>
        </pc:picChg>
        <pc:picChg chg="mod">
          <ac:chgData name="Jean-Philippe Roman" userId="73a43a2330ba1a8f" providerId="LiveId" clId="{063CFBAB-D764-476C-A708-5177A1F2F0CA}" dt="2021-02-10T11:28:24.324" v="2253"/>
          <ac:picMkLst>
            <pc:docMk/>
            <pc:sldMk cId="1730000777" sldId="295"/>
            <ac:picMk id="222" creationId="{FB1DC586-4B7D-49C7-9039-E2AB71CE818E}"/>
          </ac:picMkLst>
        </pc:picChg>
        <pc:picChg chg="mod">
          <ac:chgData name="Jean-Philippe Roman" userId="73a43a2330ba1a8f" providerId="LiveId" clId="{063CFBAB-D764-476C-A708-5177A1F2F0CA}" dt="2021-02-10T11:28:33.575" v="2257"/>
          <ac:picMkLst>
            <pc:docMk/>
            <pc:sldMk cId="1730000777" sldId="295"/>
            <ac:picMk id="233" creationId="{A20D005E-8E90-4456-9530-CEDFF8965BD5}"/>
          </ac:picMkLst>
        </pc:picChg>
        <pc:picChg chg="mod">
          <ac:chgData name="Jean-Philippe Roman" userId="73a43a2330ba1a8f" providerId="LiveId" clId="{063CFBAB-D764-476C-A708-5177A1F2F0CA}" dt="2021-02-10T11:28:50.094" v="2262"/>
          <ac:picMkLst>
            <pc:docMk/>
            <pc:sldMk cId="1730000777" sldId="295"/>
            <ac:picMk id="244" creationId="{8E6BE42B-9D7E-4DB7-9111-F8DFDC3F43BD}"/>
          </ac:picMkLst>
        </pc:picChg>
        <pc:picChg chg="mod">
          <ac:chgData name="Jean-Philippe Roman" userId="73a43a2330ba1a8f" providerId="LiveId" clId="{063CFBAB-D764-476C-A708-5177A1F2F0CA}" dt="2021-02-10T11:29:12.607" v="2267"/>
          <ac:picMkLst>
            <pc:docMk/>
            <pc:sldMk cId="1730000777" sldId="295"/>
            <ac:picMk id="260" creationId="{8F428220-0A95-41B9-8E63-3D7A94D61EFE}"/>
          </ac:picMkLst>
        </pc:picChg>
        <pc:picChg chg="mod">
          <ac:chgData name="Jean-Philippe Roman" userId="73a43a2330ba1a8f" providerId="LiveId" clId="{063CFBAB-D764-476C-A708-5177A1F2F0CA}" dt="2021-02-10T11:29:12.607" v="2267"/>
          <ac:picMkLst>
            <pc:docMk/>
            <pc:sldMk cId="1730000777" sldId="295"/>
            <ac:picMk id="270" creationId="{9C049AC8-A850-4E0A-97C5-A19E2B53913D}"/>
          </ac:picMkLst>
        </pc:picChg>
        <pc:picChg chg="mod">
          <ac:chgData name="Jean-Philippe Roman" userId="73a43a2330ba1a8f" providerId="LiveId" clId="{063CFBAB-D764-476C-A708-5177A1F2F0CA}" dt="2021-02-10T11:29:12.607" v="2267"/>
          <ac:picMkLst>
            <pc:docMk/>
            <pc:sldMk cId="1730000777" sldId="295"/>
            <ac:picMk id="280" creationId="{32B5D940-1726-4529-B122-AB595FABC343}"/>
          </ac:picMkLst>
        </pc:picChg>
        <pc:picChg chg="mod">
          <ac:chgData name="Jean-Philippe Roman" userId="73a43a2330ba1a8f" providerId="LiveId" clId="{063CFBAB-D764-476C-A708-5177A1F2F0CA}" dt="2021-02-10T11:29:12.607" v="2267"/>
          <ac:picMkLst>
            <pc:docMk/>
            <pc:sldMk cId="1730000777" sldId="295"/>
            <ac:picMk id="290" creationId="{BA2FE54F-FD21-4530-89A9-2497AA53CE13}"/>
          </ac:picMkLst>
        </pc:picChg>
        <pc:picChg chg="mod">
          <ac:chgData name="Jean-Philippe Roman" userId="73a43a2330ba1a8f" providerId="LiveId" clId="{063CFBAB-D764-476C-A708-5177A1F2F0CA}" dt="2021-02-10T11:29:12.607" v="2267"/>
          <ac:picMkLst>
            <pc:docMk/>
            <pc:sldMk cId="1730000777" sldId="295"/>
            <ac:picMk id="300" creationId="{0AFFABF0-474C-45FE-AD34-3E8E5D3B514D}"/>
          </ac:picMkLst>
        </pc:picChg>
      </pc:sldChg>
      <pc:sldChg chg="addSp delSp modSp add mod modTransition modAnim">
        <pc:chgData name="Jean-Philippe Roman" userId="73a43a2330ba1a8f" providerId="LiveId" clId="{063CFBAB-D764-476C-A708-5177A1F2F0CA}" dt="2021-02-10T15:17:11.718" v="2778" actId="478"/>
        <pc:sldMkLst>
          <pc:docMk/>
          <pc:sldMk cId="4056951201" sldId="295"/>
        </pc:sldMkLst>
        <pc:spChg chg="mod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5" creationId="{ED065F73-A694-4E53-B37E-71EDA069F3FF}"/>
          </ac:spMkLst>
        </pc:spChg>
        <pc:spChg chg="mod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31" creationId="{22536F9E-2A37-47BD-B78D-E79D7E32F3BD}"/>
          </ac:spMkLst>
        </pc:spChg>
        <pc:spChg chg="mod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34" creationId="{FB8AA8E1-DA04-4269-843E-12C2910F9D3A}"/>
          </ac:spMkLst>
        </pc:spChg>
        <pc:spChg chg="mod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38" creationId="{75C13542-3A1A-46B7-B157-1059FFF75E30}"/>
          </ac:spMkLst>
        </pc:spChg>
        <pc:spChg chg="mod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39" creationId="{DDA9A294-F260-4937-8486-4928743C1A01}"/>
          </ac:spMkLst>
        </pc:spChg>
        <pc:spChg chg="mod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40" creationId="{5563B21C-7470-45CC-A702-FFBB55389AEC}"/>
          </ac:spMkLst>
        </pc:spChg>
        <pc:spChg chg="mod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41" creationId="{E16911B4-FE92-44CA-A0EF-979116A9C444}"/>
          </ac:spMkLst>
        </pc:spChg>
        <pc:spChg chg="mod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43" creationId="{1A4B1898-B37A-43DB-8A05-B8CCDADAB6C7}"/>
          </ac:spMkLst>
        </pc:spChg>
        <pc:spChg chg="mod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44" creationId="{D19E4F94-C2C6-41B3-87DE-5087738CD3F2}"/>
          </ac:spMkLst>
        </pc:spChg>
        <pc:spChg chg="mod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45" creationId="{6E769974-957E-4DBD-AFAC-D96E3075FD77}"/>
          </ac:spMkLst>
        </pc:spChg>
        <pc:spChg chg="mod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46" creationId="{BAAEDB7D-1048-4691-9915-3AB903F61B0E}"/>
          </ac:spMkLst>
        </pc:spChg>
        <pc:spChg chg="mod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47" creationId="{15425DDF-9F40-488B-A497-D45F76F5F498}"/>
          </ac:spMkLst>
        </pc:spChg>
        <pc:spChg chg="mod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48" creationId="{5B9A2773-01C1-451E-8719-5352A16FB882}"/>
          </ac:spMkLst>
        </pc:spChg>
        <pc:spChg chg="mod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49" creationId="{607807BD-C0A1-4F6F-A0AA-DEF45F6FA2D0}"/>
          </ac:spMkLst>
        </pc:spChg>
        <pc:spChg chg="mod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50" creationId="{A2CE4B35-DABB-422D-95D9-6046A249EF02}"/>
          </ac:spMkLst>
        </pc:spChg>
        <pc:spChg chg="mod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51" creationId="{6FFB3D0F-A9D1-40E3-9128-1F3E8A9B33AF}"/>
          </ac:spMkLst>
        </pc:spChg>
        <pc:spChg chg="mod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52" creationId="{4496FA7A-6704-4EF4-BDB2-559E21F3248E}"/>
          </ac:spMkLst>
        </pc:spChg>
        <pc:spChg chg="mod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54" creationId="{2C67A98B-AFF2-497D-AD8C-ED71A9AC4A4F}"/>
          </ac:spMkLst>
        </pc:spChg>
        <pc:spChg chg="mod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57" creationId="{5FDEBFA7-B656-4141-958E-35C5ACA6E63D}"/>
          </ac:spMkLst>
        </pc:spChg>
        <pc:spChg chg="mod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58" creationId="{A7E6329F-2C7B-4C07-9FC4-D1D675FF29CC}"/>
          </ac:spMkLst>
        </pc:spChg>
        <pc:spChg chg="mod topLvl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59" creationId="{9D569343-601C-48D6-9149-BFA20E2995FF}"/>
          </ac:spMkLst>
        </pc:spChg>
        <pc:spChg chg="mod topLvl">
          <ac:chgData name="Jean-Philippe Roman" userId="73a43a2330ba1a8f" providerId="LiveId" clId="{063CFBAB-D764-476C-A708-5177A1F2F0CA}" dt="2021-02-10T15:16:00.570" v="2763" actId="165"/>
          <ac:spMkLst>
            <pc:docMk/>
            <pc:sldMk cId="4056951201" sldId="295"/>
            <ac:spMk id="60" creationId="{A08E84E4-09EE-4456-9236-ED663878EB09}"/>
          </ac:spMkLst>
        </pc:spChg>
        <pc:spChg chg="del mod topLvl">
          <ac:chgData name="Jean-Philippe Roman" userId="73a43a2330ba1a8f" providerId="LiveId" clId="{063CFBAB-D764-476C-A708-5177A1F2F0CA}" dt="2021-02-10T15:17:08.118" v="2777" actId="478"/>
          <ac:spMkLst>
            <pc:docMk/>
            <pc:sldMk cId="4056951201" sldId="295"/>
            <ac:spMk id="80" creationId="{63838223-68E5-4303-83C6-D2698F840445}"/>
          </ac:spMkLst>
        </pc:spChg>
        <pc:spChg chg="del mod topLvl">
          <ac:chgData name="Jean-Philippe Roman" userId="73a43a2330ba1a8f" providerId="LiveId" clId="{063CFBAB-D764-476C-A708-5177A1F2F0CA}" dt="2021-02-10T15:17:11.718" v="2778" actId="478"/>
          <ac:spMkLst>
            <pc:docMk/>
            <pc:sldMk cId="4056951201" sldId="295"/>
            <ac:spMk id="81" creationId="{6903ECBE-AC2E-4ECF-9800-309527F7F39C}"/>
          </ac:spMkLst>
        </pc:spChg>
        <pc:spChg chg="del mod topLvl">
          <ac:chgData name="Jean-Philippe Roman" userId="73a43a2330ba1a8f" providerId="LiveId" clId="{063CFBAB-D764-476C-A708-5177A1F2F0CA}" dt="2021-02-10T15:17:00.618" v="2772" actId="478"/>
          <ac:spMkLst>
            <pc:docMk/>
            <pc:sldMk cId="4056951201" sldId="295"/>
            <ac:spMk id="82" creationId="{A63C86C0-744C-46DA-944E-8A113EA3A62F}"/>
          </ac:spMkLst>
        </pc:spChg>
        <pc:spChg chg="del mod topLvl">
          <ac:chgData name="Jean-Philippe Roman" userId="73a43a2330ba1a8f" providerId="LiveId" clId="{063CFBAB-D764-476C-A708-5177A1F2F0CA}" dt="2021-02-10T15:17:02.143" v="2773" actId="478"/>
          <ac:spMkLst>
            <pc:docMk/>
            <pc:sldMk cId="4056951201" sldId="295"/>
            <ac:spMk id="83" creationId="{142E8C54-E5C8-4154-B596-28643B621381}"/>
          </ac:spMkLst>
        </pc:spChg>
        <pc:spChg chg="del mod topLvl">
          <ac:chgData name="Jean-Philippe Roman" userId="73a43a2330ba1a8f" providerId="LiveId" clId="{063CFBAB-D764-476C-A708-5177A1F2F0CA}" dt="2021-02-10T15:17:03.894" v="2774" actId="478"/>
          <ac:spMkLst>
            <pc:docMk/>
            <pc:sldMk cId="4056951201" sldId="295"/>
            <ac:spMk id="84" creationId="{86B53556-2DB3-4A13-980D-556CE2C9D4CC}"/>
          </ac:spMkLst>
        </pc:spChg>
        <pc:spChg chg="del mod topLvl">
          <ac:chgData name="Jean-Philippe Roman" userId="73a43a2330ba1a8f" providerId="LiveId" clId="{063CFBAB-D764-476C-A708-5177A1F2F0CA}" dt="2021-02-10T15:17:05.297" v="2775" actId="478"/>
          <ac:spMkLst>
            <pc:docMk/>
            <pc:sldMk cId="4056951201" sldId="295"/>
            <ac:spMk id="85" creationId="{2422D146-2F9A-4797-9738-0C89429974BB}"/>
          </ac:spMkLst>
        </pc:spChg>
        <pc:spChg chg="del mod topLvl">
          <ac:chgData name="Jean-Philippe Roman" userId="73a43a2330ba1a8f" providerId="LiveId" clId="{063CFBAB-D764-476C-A708-5177A1F2F0CA}" dt="2021-02-10T15:17:06.730" v="2776" actId="478"/>
          <ac:spMkLst>
            <pc:docMk/>
            <pc:sldMk cId="4056951201" sldId="295"/>
            <ac:spMk id="86" creationId="{FB5FEED6-E48E-4459-897F-22F7AD3FB42F}"/>
          </ac:spMkLst>
        </pc:spChg>
        <pc:grpChg chg="mod ord topLvl">
          <ac:chgData name="Jean-Philippe Roman" userId="73a43a2330ba1a8f" providerId="LiveId" clId="{063CFBAB-D764-476C-A708-5177A1F2F0CA}" dt="2021-02-10T15:16:58.443" v="2771" actId="167"/>
          <ac:grpSpMkLst>
            <pc:docMk/>
            <pc:sldMk cId="4056951201" sldId="295"/>
            <ac:grpSpMk id="3" creationId="{CA72FEDE-4608-4E41-9AB1-4AA08BF996B9}"/>
          </ac:grpSpMkLst>
        </pc:grpChg>
        <pc:grpChg chg="add del mod">
          <ac:chgData name="Jean-Philippe Roman" userId="73a43a2330ba1a8f" providerId="LiveId" clId="{063CFBAB-D764-476C-A708-5177A1F2F0CA}" dt="2021-02-10T15:16:00.570" v="2763" actId="165"/>
          <ac:grpSpMkLst>
            <pc:docMk/>
            <pc:sldMk cId="4056951201" sldId="295"/>
            <ac:grpSpMk id="8" creationId="{88A3D532-4E83-4783-8D4F-27FF47C8E6D3}"/>
          </ac:grpSpMkLst>
        </pc:grpChg>
        <pc:grpChg chg="mod topLvl">
          <ac:chgData name="Jean-Philippe Roman" userId="73a43a2330ba1a8f" providerId="LiveId" clId="{063CFBAB-D764-476C-A708-5177A1F2F0CA}" dt="2021-02-10T15:16:00.570" v="2763" actId="165"/>
          <ac:grpSpMkLst>
            <pc:docMk/>
            <pc:sldMk cId="4056951201" sldId="295"/>
            <ac:grpSpMk id="30" creationId="{7C802375-F829-47FD-9471-03C9EDAD9604}"/>
          </ac:grpSpMkLst>
        </pc:grpChg>
        <pc:grpChg chg="mod">
          <ac:chgData name="Jean-Philippe Roman" userId="73a43a2330ba1a8f" providerId="LiveId" clId="{063CFBAB-D764-476C-A708-5177A1F2F0CA}" dt="2021-02-10T15:16:00.570" v="2763" actId="165"/>
          <ac:grpSpMkLst>
            <pc:docMk/>
            <pc:sldMk cId="4056951201" sldId="295"/>
            <ac:grpSpMk id="32" creationId="{93DCF1DD-6F91-4CFF-B13F-783E166F5012}"/>
          </ac:grpSpMkLst>
        </pc:grpChg>
        <pc:grpChg chg="mod">
          <ac:chgData name="Jean-Philippe Roman" userId="73a43a2330ba1a8f" providerId="LiveId" clId="{063CFBAB-D764-476C-A708-5177A1F2F0CA}" dt="2021-02-10T15:16:00.570" v="2763" actId="165"/>
          <ac:grpSpMkLst>
            <pc:docMk/>
            <pc:sldMk cId="4056951201" sldId="295"/>
            <ac:grpSpMk id="33" creationId="{F164FA9A-9088-4ADF-922A-821CCADCD7F8}"/>
          </ac:grpSpMkLst>
        </pc:grpChg>
        <pc:grpChg chg="mod">
          <ac:chgData name="Jean-Philippe Roman" userId="73a43a2330ba1a8f" providerId="LiveId" clId="{063CFBAB-D764-476C-A708-5177A1F2F0CA}" dt="2021-02-10T15:16:00.570" v="2763" actId="165"/>
          <ac:grpSpMkLst>
            <pc:docMk/>
            <pc:sldMk cId="4056951201" sldId="295"/>
            <ac:grpSpMk id="36" creationId="{E732EBE2-5089-426C-90E4-80B4427BBEA1}"/>
          </ac:grpSpMkLst>
        </pc:grpChg>
        <pc:grpChg chg="mod">
          <ac:chgData name="Jean-Philippe Roman" userId="73a43a2330ba1a8f" providerId="LiveId" clId="{063CFBAB-D764-476C-A708-5177A1F2F0CA}" dt="2021-02-10T15:16:00.570" v="2763" actId="165"/>
          <ac:grpSpMkLst>
            <pc:docMk/>
            <pc:sldMk cId="4056951201" sldId="295"/>
            <ac:grpSpMk id="42" creationId="{D63A64D9-1CEB-4D72-AF72-AD7D3DBAF16A}"/>
          </ac:grpSpMkLst>
        </pc:grpChg>
        <pc:grpChg chg="mod topLvl">
          <ac:chgData name="Jean-Philippe Roman" userId="73a43a2330ba1a8f" providerId="LiveId" clId="{063CFBAB-D764-476C-A708-5177A1F2F0CA}" dt="2021-02-10T15:16:00.570" v="2763" actId="165"/>
          <ac:grpSpMkLst>
            <pc:docMk/>
            <pc:sldMk cId="4056951201" sldId="295"/>
            <ac:grpSpMk id="53" creationId="{067A1C6D-7206-4AC0-8598-3D03100B84AA}"/>
          </ac:grpSpMkLst>
        </pc:grpChg>
        <pc:grpChg chg="mod">
          <ac:chgData name="Jean-Philippe Roman" userId="73a43a2330ba1a8f" providerId="LiveId" clId="{063CFBAB-D764-476C-A708-5177A1F2F0CA}" dt="2021-02-10T15:16:00.570" v="2763" actId="165"/>
          <ac:grpSpMkLst>
            <pc:docMk/>
            <pc:sldMk cId="4056951201" sldId="295"/>
            <ac:grpSpMk id="55" creationId="{68D7E1FC-4F1D-4AEE-9CCC-0FB9DB2A46A8}"/>
          </ac:grpSpMkLst>
        </pc:grpChg>
        <pc:picChg chg="mod">
          <ac:chgData name="Jean-Philippe Roman" userId="73a43a2330ba1a8f" providerId="LiveId" clId="{063CFBAB-D764-476C-A708-5177A1F2F0CA}" dt="2021-02-10T15:16:00.570" v="2763" actId="165"/>
          <ac:picMkLst>
            <pc:docMk/>
            <pc:sldMk cId="4056951201" sldId="295"/>
            <ac:picMk id="4" creationId="{D46641F8-3981-4BD8-8901-FA06140BDB21}"/>
          </ac:picMkLst>
        </pc:picChg>
        <pc:picChg chg="mod">
          <ac:chgData name="Jean-Philippe Roman" userId="73a43a2330ba1a8f" providerId="LiveId" clId="{063CFBAB-D764-476C-A708-5177A1F2F0CA}" dt="2021-02-10T15:16:00.570" v="2763" actId="165"/>
          <ac:picMkLst>
            <pc:docMk/>
            <pc:sldMk cId="4056951201" sldId="295"/>
            <ac:picMk id="35" creationId="{B3DCAF37-7DEB-4C5C-B381-AE1364B69AAA}"/>
          </ac:picMkLst>
        </pc:picChg>
        <pc:picChg chg="mod">
          <ac:chgData name="Jean-Philippe Roman" userId="73a43a2330ba1a8f" providerId="LiveId" clId="{063CFBAB-D764-476C-A708-5177A1F2F0CA}" dt="2021-02-10T15:16:00.570" v="2763" actId="165"/>
          <ac:picMkLst>
            <pc:docMk/>
            <pc:sldMk cId="4056951201" sldId="295"/>
            <ac:picMk id="37" creationId="{B7B1E682-1BA2-4AB9-8D03-EE1CC6E3C8DE}"/>
          </ac:picMkLst>
        </pc:picChg>
        <pc:picChg chg="mod">
          <ac:chgData name="Jean-Philippe Roman" userId="73a43a2330ba1a8f" providerId="LiveId" clId="{063CFBAB-D764-476C-A708-5177A1F2F0CA}" dt="2021-02-10T15:16:00.570" v="2763" actId="165"/>
          <ac:picMkLst>
            <pc:docMk/>
            <pc:sldMk cId="4056951201" sldId="295"/>
            <ac:picMk id="56" creationId="{9A4F50AD-8507-42E9-B706-BD6ED3802E0C}"/>
          </ac:picMkLst>
        </pc:picChg>
        <pc:cxnChg chg="mod topLvl">
          <ac:chgData name="Jean-Philippe Roman" userId="73a43a2330ba1a8f" providerId="LiveId" clId="{063CFBAB-D764-476C-A708-5177A1F2F0CA}" dt="2021-02-10T15:16:00.570" v="2763" actId="165"/>
          <ac:cxnSpMkLst>
            <pc:docMk/>
            <pc:sldMk cId="4056951201" sldId="295"/>
            <ac:cxnSpMk id="6" creationId="{2C473C7C-672E-48D0-B473-8779D1936333}"/>
          </ac:cxnSpMkLst>
        </pc:cxnChg>
        <pc:cxnChg chg="mod topLvl">
          <ac:chgData name="Jean-Philippe Roman" userId="73a43a2330ba1a8f" providerId="LiveId" clId="{063CFBAB-D764-476C-A708-5177A1F2F0CA}" dt="2021-02-10T15:16:00.570" v="2763" actId="165"/>
          <ac:cxnSpMkLst>
            <pc:docMk/>
            <pc:sldMk cId="4056951201" sldId="295"/>
            <ac:cxnSpMk id="7" creationId="{95ACF810-5BA0-46D7-B46B-7E195AC88CA0}"/>
          </ac:cxnSpMkLst>
        </pc:cxnChg>
      </pc:sldChg>
      <pc:sldChg chg="addSp delSp modSp new mod modTransition">
        <pc:chgData name="Jean-Philippe Roman" userId="73a43a2330ba1a8f" providerId="LiveId" clId="{063CFBAB-D764-476C-A708-5177A1F2F0CA}" dt="2021-02-10T15:57:26.693" v="2939"/>
        <pc:sldMkLst>
          <pc:docMk/>
          <pc:sldMk cId="2888333271" sldId="296"/>
        </pc:sldMkLst>
        <pc:spChg chg="del">
          <ac:chgData name="Jean-Philippe Roman" userId="73a43a2330ba1a8f" providerId="LiveId" clId="{063CFBAB-D764-476C-A708-5177A1F2F0CA}" dt="2021-02-10T15:20:38.953" v="2780" actId="478"/>
          <ac:spMkLst>
            <pc:docMk/>
            <pc:sldMk cId="2888333271" sldId="296"/>
            <ac:spMk id="2" creationId="{3BDFF446-C136-448F-83D8-0952ACECBD7F}"/>
          </ac:spMkLst>
        </pc:spChg>
        <pc:spChg chg="mod">
          <ac:chgData name="Jean-Philippe Roman" userId="73a43a2330ba1a8f" providerId="LiveId" clId="{063CFBAB-D764-476C-A708-5177A1F2F0CA}" dt="2021-02-10T15:21:58.622" v="2788"/>
          <ac:spMkLst>
            <pc:docMk/>
            <pc:sldMk cId="2888333271" sldId="296"/>
            <ac:spMk id="7" creationId="{EEB355A7-C7C8-488B-8BF6-883B8797155C}"/>
          </ac:spMkLst>
        </pc:spChg>
        <pc:spChg chg="mod">
          <ac:chgData name="Jean-Philippe Roman" userId="73a43a2330ba1a8f" providerId="LiveId" clId="{063CFBAB-D764-476C-A708-5177A1F2F0CA}" dt="2021-02-10T15:21:58.622" v="2788"/>
          <ac:spMkLst>
            <pc:docMk/>
            <pc:sldMk cId="2888333271" sldId="296"/>
            <ac:spMk id="8" creationId="{A912533D-E435-4E26-8E60-A9D6E85FA742}"/>
          </ac:spMkLst>
        </pc:spChg>
        <pc:spChg chg="mod">
          <ac:chgData name="Jean-Philippe Roman" userId="73a43a2330ba1a8f" providerId="LiveId" clId="{063CFBAB-D764-476C-A708-5177A1F2F0CA}" dt="2021-02-10T15:21:58.622" v="2788"/>
          <ac:spMkLst>
            <pc:docMk/>
            <pc:sldMk cId="2888333271" sldId="296"/>
            <ac:spMk id="9" creationId="{3F5D53BC-49A6-4322-971D-7272903A1D28}"/>
          </ac:spMkLst>
        </pc:spChg>
        <pc:spChg chg="mod">
          <ac:chgData name="Jean-Philippe Roman" userId="73a43a2330ba1a8f" providerId="LiveId" clId="{063CFBAB-D764-476C-A708-5177A1F2F0CA}" dt="2021-02-10T15:21:58.622" v="2788"/>
          <ac:spMkLst>
            <pc:docMk/>
            <pc:sldMk cId="2888333271" sldId="296"/>
            <ac:spMk id="10" creationId="{3D030039-428C-4B0B-9A63-F448D9436D8E}"/>
          </ac:spMkLst>
        </pc:spChg>
        <pc:spChg chg="mod">
          <ac:chgData name="Jean-Philippe Roman" userId="73a43a2330ba1a8f" providerId="LiveId" clId="{063CFBAB-D764-476C-A708-5177A1F2F0CA}" dt="2021-02-10T15:22:17.232" v="2791"/>
          <ac:spMkLst>
            <pc:docMk/>
            <pc:sldMk cId="2888333271" sldId="296"/>
            <ac:spMk id="13" creationId="{14D79EFC-2F32-444F-A97F-33D8FF4C32DF}"/>
          </ac:spMkLst>
        </pc:spChg>
        <pc:spChg chg="mod">
          <ac:chgData name="Jean-Philippe Roman" userId="73a43a2330ba1a8f" providerId="LiveId" clId="{063CFBAB-D764-476C-A708-5177A1F2F0CA}" dt="2021-02-10T15:22:17.232" v="2791"/>
          <ac:spMkLst>
            <pc:docMk/>
            <pc:sldMk cId="2888333271" sldId="296"/>
            <ac:spMk id="16" creationId="{23673D13-E5E0-480E-87AB-744B02CB49F8}"/>
          </ac:spMkLst>
        </pc:spChg>
        <pc:spChg chg="mod">
          <ac:chgData name="Jean-Philippe Roman" userId="73a43a2330ba1a8f" providerId="LiveId" clId="{063CFBAB-D764-476C-A708-5177A1F2F0CA}" dt="2021-02-10T15:22:17.232" v="2791"/>
          <ac:spMkLst>
            <pc:docMk/>
            <pc:sldMk cId="2888333271" sldId="296"/>
            <ac:spMk id="17" creationId="{5BF4D8C6-8992-43B4-A1F8-76DBC72E0B8B}"/>
          </ac:spMkLst>
        </pc:spChg>
        <pc:grpChg chg="add del mod">
          <ac:chgData name="Jean-Philippe Roman" userId="73a43a2330ba1a8f" providerId="LiveId" clId="{063CFBAB-D764-476C-A708-5177A1F2F0CA}" dt="2021-02-10T15:20:48.091" v="2783" actId="478"/>
          <ac:grpSpMkLst>
            <pc:docMk/>
            <pc:sldMk cId="2888333271" sldId="296"/>
            <ac:grpSpMk id="3" creationId="{C9FFB603-580D-48C3-A221-CD98F2EC8DBD}"/>
          </ac:grpSpMkLst>
        </pc:grpChg>
        <pc:grpChg chg="add del mod">
          <ac:chgData name="Jean-Philippe Roman" userId="73a43a2330ba1a8f" providerId="LiveId" clId="{063CFBAB-D764-476C-A708-5177A1F2F0CA}" dt="2021-02-10T15:22:11.403" v="2790" actId="478"/>
          <ac:grpSpMkLst>
            <pc:docMk/>
            <pc:sldMk cId="2888333271" sldId="296"/>
            <ac:grpSpMk id="6" creationId="{2DEE663D-3B9F-48CA-9D79-2E55D626893E}"/>
          </ac:grpSpMkLst>
        </pc:grpChg>
        <pc:grpChg chg="add mod ord">
          <ac:chgData name="Jean-Philippe Roman" userId="73a43a2330ba1a8f" providerId="LiveId" clId="{063CFBAB-D764-476C-A708-5177A1F2F0CA}" dt="2021-02-10T15:22:42.153" v="2795" actId="167"/>
          <ac:grpSpMkLst>
            <pc:docMk/>
            <pc:sldMk cId="2888333271" sldId="296"/>
            <ac:grpSpMk id="12" creationId="{53C1D7B0-AF44-4874-AA53-99235803224A}"/>
          </ac:grpSpMkLst>
        </pc:grpChg>
        <pc:grpChg chg="mod">
          <ac:chgData name="Jean-Philippe Roman" userId="73a43a2330ba1a8f" providerId="LiveId" clId="{063CFBAB-D764-476C-A708-5177A1F2F0CA}" dt="2021-02-10T15:22:17.232" v="2791"/>
          <ac:grpSpMkLst>
            <pc:docMk/>
            <pc:sldMk cId="2888333271" sldId="296"/>
            <ac:grpSpMk id="14" creationId="{8D77B25B-92A8-4E62-B0AD-837222A65223}"/>
          </ac:grpSpMkLst>
        </pc:grpChg>
        <pc:picChg chg="mod topLvl">
          <ac:chgData name="Jean-Philippe Roman" userId="73a43a2330ba1a8f" providerId="LiveId" clId="{063CFBAB-D764-476C-A708-5177A1F2F0CA}" dt="2021-02-10T15:20:59.496" v="2785" actId="1076"/>
          <ac:picMkLst>
            <pc:docMk/>
            <pc:sldMk cId="2888333271" sldId="296"/>
            <ac:picMk id="4" creationId="{A400DD8E-347A-4825-8128-818A6831DC85}"/>
          </ac:picMkLst>
        </pc:picChg>
        <pc:picChg chg="del mod topLvl">
          <ac:chgData name="Jean-Philippe Roman" userId="73a43a2330ba1a8f" providerId="LiveId" clId="{063CFBAB-D764-476C-A708-5177A1F2F0CA}" dt="2021-02-10T15:20:48.091" v="2783" actId="478"/>
          <ac:picMkLst>
            <pc:docMk/>
            <pc:sldMk cId="2888333271" sldId="296"/>
            <ac:picMk id="5" creationId="{4E31CF9F-8B28-4BEC-921E-40C5B438D8C6}"/>
          </ac:picMkLst>
        </pc:picChg>
        <pc:picChg chg="mod">
          <ac:chgData name="Jean-Philippe Roman" userId="73a43a2330ba1a8f" providerId="LiveId" clId="{063CFBAB-D764-476C-A708-5177A1F2F0CA}" dt="2021-02-10T15:21:58.622" v="2788"/>
          <ac:picMkLst>
            <pc:docMk/>
            <pc:sldMk cId="2888333271" sldId="296"/>
            <ac:picMk id="11" creationId="{4866436A-C772-499A-B136-FC1EDBE50977}"/>
          </ac:picMkLst>
        </pc:picChg>
        <pc:picChg chg="mod">
          <ac:chgData name="Jean-Philippe Roman" userId="73a43a2330ba1a8f" providerId="LiveId" clId="{063CFBAB-D764-476C-A708-5177A1F2F0CA}" dt="2021-02-10T15:22:17.232" v="2791"/>
          <ac:picMkLst>
            <pc:docMk/>
            <pc:sldMk cId="2888333271" sldId="296"/>
            <ac:picMk id="15" creationId="{C5CE807A-E01F-41F6-B3F9-D691FF915519}"/>
          </ac:picMkLst>
        </pc:picChg>
      </pc:sldChg>
      <pc:sldChg chg="addSp delSp modSp new del mod modTransition modAnim modShow">
        <pc:chgData name="Jean-Philippe Roman" userId="73a43a2330ba1a8f" providerId="LiveId" clId="{063CFBAB-D764-476C-A708-5177A1F2F0CA}" dt="2021-02-11T16:12:37.467" v="5186" actId="47"/>
        <pc:sldMkLst>
          <pc:docMk/>
          <pc:sldMk cId="2244839184" sldId="297"/>
        </pc:sldMkLst>
        <pc:spChg chg="del">
          <ac:chgData name="Jean-Philippe Roman" userId="73a43a2330ba1a8f" providerId="LiveId" clId="{063CFBAB-D764-476C-A708-5177A1F2F0CA}" dt="2021-02-10T15:45:42.969" v="2867" actId="478"/>
          <ac:spMkLst>
            <pc:docMk/>
            <pc:sldMk cId="2244839184" sldId="297"/>
            <ac:spMk id="2" creationId="{1136226E-FD21-4B35-9748-4CACC248FBE2}"/>
          </ac:spMkLst>
        </pc:spChg>
        <pc:spChg chg="mod">
          <ac:chgData name="Jean-Philippe Roman" userId="73a43a2330ba1a8f" providerId="LiveId" clId="{063CFBAB-D764-476C-A708-5177A1F2F0CA}" dt="2021-02-10T15:55:46.522" v="2934"/>
          <ac:spMkLst>
            <pc:docMk/>
            <pc:sldMk cId="2244839184" sldId="297"/>
            <ac:spMk id="9" creationId="{EF7FA5CB-62CB-4E08-B263-0572D62F0416}"/>
          </ac:spMkLst>
        </pc:spChg>
        <pc:spChg chg="mod">
          <ac:chgData name="Jean-Philippe Roman" userId="73a43a2330ba1a8f" providerId="LiveId" clId="{063CFBAB-D764-476C-A708-5177A1F2F0CA}" dt="2021-02-10T15:55:46.522" v="2934"/>
          <ac:spMkLst>
            <pc:docMk/>
            <pc:sldMk cId="2244839184" sldId="297"/>
            <ac:spMk id="12" creationId="{5FCAFFBB-F935-42A6-97D5-D7B20100C5F9}"/>
          </ac:spMkLst>
        </pc:spChg>
        <pc:spChg chg="mod">
          <ac:chgData name="Jean-Philippe Roman" userId="73a43a2330ba1a8f" providerId="LiveId" clId="{063CFBAB-D764-476C-A708-5177A1F2F0CA}" dt="2021-02-10T15:55:46.522" v="2934"/>
          <ac:spMkLst>
            <pc:docMk/>
            <pc:sldMk cId="2244839184" sldId="297"/>
            <ac:spMk id="13" creationId="{F861C2A2-9045-4143-B8BE-AC93E82E01C2}"/>
          </ac:spMkLst>
        </pc:spChg>
        <pc:grpChg chg="add mod">
          <ac:chgData name="Jean-Philippe Roman" userId="73a43a2330ba1a8f" providerId="LiveId" clId="{063CFBAB-D764-476C-A708-5177A1F2F0CA}" dt="2021-02-11T16:08:51.895" v="5169" actId="164"/>
          <ac:grpSpMkLst>
            <pc:docMk/>
            <pc:sldMk cId="2244839184" sldId="297"/>
            <ac:grpSpMk id="2" creationId="{EEA87A70-E175-4934-A959-96B10F1E4D05}"/>
          </ac:grpSpMkLst>
        </pc:grpChg>
        <pc:grpChg chg="add mod ord">
          <ac:chgData name="Jean-Philippe Roman" userId="73a43a2330ba1a8f" providerId="LiveId" clId="{063CFBAB-D764-476C-A708-5177A1F2F0CA}" dt="2021-02-11T16:08:14.342" v="5146" actId="167"/>
          <ac:grpSpMkLst>
            <pc:docMk/>
            <pc:sldMk cId="2244839184" sldId="297"/>
            <ac:grpSpMk id="8" creationId="{D2443FAF-18C9-48B4-B12B-260936C435AC}"/>
          </ac:grpSpMkLst>
        </pc:grpChg>
        <pc:grpChg chg="mod">
          <ac:chgData name="Jean-Philippe Roman" userId="73a43a2330ba1a8f" providerId="LiveId" clId="{063CFBAB-D764-476C-A708-5177A1F2F0CA}" dt="2021-02-10T15:55:46.522" v="2934"/>
          <ac:grpSpMkLst>
            <pc:docMk/>
            <pc:sldMk cId="2244839184" sldId="297"/>
            <ac:grpSpMk id="10" creationId="{1D8C8C3D-8891-40AB-875A-D7672321C1D1}"/>
          </ac:grpSpMkLst>
        </pc:grpChg>
        <pc:picChg chg="add del mod">
          <ac:chgData name="Jean-Philippe Roman" userId="73a43a2330ba1a8f" providerId="LiveId" clId="{063CFBAB-D764-476C-A708-5177A1F2F0CA}" dt="2021-02-10T15:42:42.506" v="2806" actId="478"/>
          <ac:picMkLst>
            <pc:docMk/>
            <pc:sldMk cId="2244839184" sldId="297"/>
            <ac:picMk id="3" creationId="{349E422E-DCB5-4499-917B-AFA3940C71C9}"/>
          </ac:picMkLst>
        </pc:picChg>
        <pc:picChg chg="add mod modCrop">
          <ac:chgData name="Jean-Philippe Roman" userId="73a43a2330ba1a8f" providerId="LiveId" clId="{063CFBAB-D764-476C-A708-5177A1F2F0CA}" dt="2021-02-11T16:08:51.895" v="5169" actId="164"/>
          <ac:picMkLst>
            <pc:docMk/>
            <pc:sldMk cId="2244839184" sldId="297"/>
            <ac:picMk id="5" creationId="{019FE8D7-225C-4615-BD48-253239BC3A14}"/>
          </ac:picMkLst>
        </pc:picChg>
        <pc:picChg chg="add del mod ord">
          <ac:chgData name="Jean-Philippe Roman" userId="73a43a2330ba1a8f" providerId="LiveId" clId="{063CFBAB-D764-476C-A708-5177A1F2F0CA}" dt="2021-02-11T16:08:51.895" v="5169" actId="164"/>
          <ac:picMkLst>
            <pc:docMk/>
            <pc:sldMk cId="2244839184" sldId="297"/>
            <ac:picMk id="7" creationId="{FA1664A2-EA5E-4741-B322-DC0DF5A78B12}"/>
          </ac:picMkLst>
        </pc:picChg>
        <pc:picChg chg="mod">
          <ac:chgData name="Jean-Philippe Roman" userId="73a43a2330ba1a8f" providerId="LiveId" clId="{063CFBAB-D764-476C-A708-5177A1F2F0CA}" dt="2021-02-10T15:55:46.522" v="2934"/>
          <ac:picMkLst>
            <pc:docMk/>
            <pc:sldMk cId="2244839184" sldId="297"/>
            <ac:picMk id="11" creationId="{A937CDBD-8B86-48CE-8CD7-77D3AF36702C}"/>
          </ac:picMkLst>
        </pc:picChg>
      </pc:sldChg>
      <pc:sldChg chg="add del">
        <pc:chgData name="Jean-Philippe Roman" userId="73a43a2330ba1a8f" providerId="LiveId" clId="{063CFBAB-D764-476C-A708-5177A1F2F0CA}" dt="2021-02-10T15:59:47.515" v="2940" actId="47"/>
        <pc:sldMkLst>
          <pc:docMk/>
          <pc:sldMk cId="359736854" sldId="298"/>
        </pc:sldMkLst>
      </pc:sldChg>
      <pc:sldChg chg="addSp delSp modSp add mod modTransition modAnim">
        <pc:chgData name="Jean-Philippe Roman" userId="73a43a2330ba1a8f" providerId="LiveId" clId="{063CFBAB-D764-476C-A708-5177A1F2F0CA}" dt="2021-02-10T16:04:03.989" v="3138"/>
        <pc:sldMkLst>
          <pc:docMk/>
          <pc:sldMk cId="2368345840" sldId="298"/>
        </pc:sldMkLst>
        <pc:spChg chg="mod">
          <ac:chgData name="Jean-Philippe Roman" userId="73a43a2330ba1a8f" providerId="LiveId" clId="{063CFBAB-D764-476C-A708-5177A1F2F0CA}" dt="2021-02-10T16:00:30.387" v="2957" actId="20577"/>
          <ac:spMkLst>
            <pc:docMk/>
            <pc:sldMk cId="2368345840" sldId="298"/>
            <ac:spMk id="2" creationId="{80E950E3-F90A-4DEC-9D79-B2BD5B2851AF}"/>
          </ac:spMkLst>
        </pc:spChg>
        <pc:spChg chg="mod">
          <ac:chgData name="Jean-Philippe Roman" userId="73a43a2330ba1a8f" providerId="LiveId" clId="{063CFBAB-D764-476C-A708-5177A1F2F0CA}" dt="2021-02-10T16:00:01.487" v="2942"/>
          <ac:spMkLst>
            <pc:docMk/>
            <pc:sldMk cId="2368345840" sldId="298"/>
            <ac:spMk id="12" creationId="{638F950D-9A49-4C33-B886-FF71DEF0B614}"/>
          </ac:spMkLst>
        </pc:spChg>
        <pc:spChg chg="mod">
          <ac:chgData name="Jean-Philippe Roman" userId="73a43a2330ba1a8f" providerId="LiveId" clId="{063CFBAB-D764-476C-A708-5177A1F2F0CA}" dt="2021-02-10T16:00:01.487" v="2942"/>
          <ac:spMkLst>
            <pc:docMk/>
            <pc:sldMk cId="2368345840" sldId="298"/>
            <ac:spMk id="15" creationId="{69539406-157E-4BA5-98DE-50AAC15CC8CA}"/>
          </ac:spMkLst>
        </pc:spChg>
        <pc:spChg chg="mod">
          <ac:chgData name="Jean-Philippe Roman" userId="73a43a2330ba1a8f" providerId="LiveId" clId="{063CFBAB-D764-476C-A708-5177A1F2F0CA}" dt="2021-02-10T16:00:01.487" v="2942"/>
          <ac:spMkLst>
            <pc:docMk/>
            <pc:sldMk cId="2368345840" sldId="298"/>
            <ac:spMk id="16" creationId="{3A7D4410-20F0-4D5B-8200-4F5878186465}"/>
          </ac:spMkLst>
        </pc:spChg>
        <pc:spChg chg="mod">
          <ac:chgData name="Jean-Philippe Roman" userId="73a43a2330ba1a8f" providerId="LiveId" clId="{063CFBAB-D764-476C-A708-5177A1F2F0CA}" dt="2021-02-10T16:02:38.411" v="3078" actId="14100"/>
          <ac:spMkLst>
            <pc:docMk/>
            <pc:sldMk cId="2368345840" sldId="298"/>
            <ac:spMk id="30" creationId="{C6D9BBAE-CFFE-4EC2-A34C-F73C51E9CDA2}"/>
          </ac:spMkLst>
        </pc:spChg>
        <pc:spChg chg="mod">
          <ac:chgData name="Jean-Philippe Roman" userId="73a43a2330ba1a8f" providerId="LiveId" clId="{063CFBAB-D764-476C-A708-5177A1F2F0CA}" dt="2021-02-10T16:03:19.050" v="3111"/>
          <ac:spMkLst>
            <pc:docMk/>
            <pc:sldMk cId="2368345840" sldId="298"/>
            <ac:spMk id="31" creationId="{3D985C6B-0966-44DB-8D7E-F853C840B008}"/>
          </ac:spMkLst>
        </pc:spChg>
        <pc:spChg chg="mod">
          <ac:chgData name="Jean-Philippe Roman" userId="73a43a2330ba1a8f" providerId="LiveId" clId="{063CFBAB-D764-476C-A708-5177A1F2F0CA}" dt="2021-02-10T16:03:25.039" v="3125" actId="20577"/>
          <ac:spMkLst>
            <pc:docMk/>
            <pc:sldMk cId="2368345840" sldId="298"/>
            <ac:spMk id="32" creationId="{CEEFE9DE-7E25-402C-BD2D-77F804F4E2F0}"/>
          </ac:spMkLst>
        </pc:spChg>
        <pc:spChg chg="mod">
          <ac:chgData name="Jean-Philippe Roman" userId="73a43a2330ba1a8f" providerId="LiveId" clId="{063CFBAB-D764-476C-A708-5177A1F2F0CA}" dt="2021-02-10T16:02:28.567" v="3077" actId="14100"/>
          <ac:spMkLst>
            <pc:docMk/>
            <pc:sldMk cId="2368345840" sldId="298"/>
            <ac:spMk id="33" creationId="{9A11F8C5-30AD-4061-BFE9-FA8ABF438E16}"/>
          </ac:spMkLst>
        </pc:spChg>
        <pc:grpChg chg="add mod ord">
          <ac:chgData name="Jean-Philippe Roman" userId="73a43a2330ba1a8f" providerId="LiveId" clId="{063CFBAB-D764-476C-A708-5177A1F2F0CA}" dt="2021-02-10T16:00:22.405" v="2946" actId="167"/>
          <ac:grpSpMkLst>
            <pc:docMk/>
            <pc:sldMk cId="2368345840" sldId="298"/>
            <ac:grpSpMk id="11" creationId="{CE1484D4-C07E-4730-862E-ABA103E571C6}"/>
          </ac:grpSpMkLst>
        </pc:grpChg>
        <pc:grpChg chg="mod">
          <ac:chgData name="Jean-Philippe Roman" userId="73a43a2330ba1a8f" providerId="LiveId" clId="{063CFBAB-D764-476C-A708-5177A1F2F0CA}" dt="2021-02-10T16:00:01.487" v="2942"/>
          <ac:grpSpMkLst>
            <pc:docMk/>
            <pc:sldMk cId="2368345840" sldId="298"/>
            <ac:grpSpMk id="13" creationId="{4EF08363-20AF-48FC-BFAA-64979FF38275}"/>
          </ac:grpSpMkLst>
        </pc:grpChg>
        <pc:grpChg chg="del">
          <ac:chgData name="Jean-Philippe Roman" userId="73a43a2330ba1a8f" providerId="LiveId" clId="{063CFBAB-D764-476C-A708-5177A1F2F0CA}" dt="2021-02-10T16:00:23.671" v="2947" actId="478"/>
          <ac:grpSpMkLst>
            <pc:docMk/>
            <pc:sldMk cId="2368345840" sldId="298"/>
            <ac:grpSpMk id="34" creationId="{5477585C-078E-4402-89AA-1756308106B0}"/>
          </ac:grpSpMkLst>
        </pc:grpChg>
        <pc:picChg chg="mod">
          <ac:chgData name="Jean-Philippe Roman" userId="73a43a2330ba1a8f" providerId="LiveId" clId="{063CFBAB-D764-476C-A708-5177A1F2F0CA}" dt="2021-02-10T16:00:01.487" v="2942"/>
          <ac:picMkLst>
            <pc:docMk/>
            <pc:sldMk cId="2368345840" sldId="298"/>
            <ac:picMk id="14" creationId="{692ECCDD-990C-4A81-A597-3B0DFBAE7B24}"/>
          </ac:picMkLst>
        </pc:picChg>
      </pc:sldChg>
      <pc:sldChg chg="add modTransition">
        <pc:chgData name="Jean-Philippe Roman" userId="73a43a2330ba1a8f" providerId="LiveId" clId="{063CFBAB-D764-476C-A708-5177A1F2F0CA}" dt="2021-02-11T19:02:44.626" v="5375"/>
        <pc:sldMkLst>
          <pc:docMk/>
          <pc:sldMk cId="2749008061" sldId="299"/>
        </pc:sldMkLst>
      </pc:sldChg>
      <pc:sldChg chg="addSp delSp modSp new mod modTransition modAnim">
        <pc:chgData name="Jean-Philippe Roman" userId="73a43a2330ba1a8f" providerId="LiveId" clId="{063CFBAB-D764-476C-A708-5177A1F2F0CA}" dt="2021-02-10T16:23:52.988" v="3412" actId="1076"/>
        <pc:sldMkLst>
          <pc:docMk/>
          <pc:sldMk cId="758963081" sldId="300"/>
        </pc:sldMkLst>
        <pc:spChg chg="mod">
          <ac:chgData name="Jean-Philippe Roman" userId="73a43a2330ba1a8f" providerId="LiveId" clId="{063CFBAB-D764-476C-A708-5177A1F2F0CA}" dt="2021-02-10T16:23:52.988" v="3412" actId="1076"/>
          <ac:spMkLst>
            <pc:docMk/>
            <pc:sldMk cId="758963081" sldId="300"/>
            <ac:spMk id="2" creationId="{B8151133-E0C5-48E4-928E-2DB912F9C362}"/>
          </ac:spMkLst>
        </pc:spChg>
        <pc:spChg chg="add mod">
          <ac:chgData name="Jean-Philippe Roman" userId="73a43a2330ba1a8f" providerId="LiveId" clId="{063CFBAB-D764-476C-A708-5177A1F2F0CA}" dt="2021-02-10T16:23:23.954" v="3391" actId="164"/>
          <ac:spMkLst>
            <pc:docMk/>
            <pc:sldMk cId="758963081" sldId="300"/>
            <ac:spMk id="4" creationId="{8313E42E-E9E9-4263-ABA3-1E654F7C1B42}"/>
          </ac:spMkLst>
        </pc:spChg>
        <pc:spChg chg="add mod topLvl">
          <ac:chgData name="Jean-Philippe Roman" userId="73a43a2330ba1a8f" providerId="LiveId" clId="{063CFBAB-D764-476C-A708-5177A1F2F0CA}" dt="2021-02-10T16:23:44.125" v="3410" actId="164"/>
          <ac:spMkLst>
            <pc:docMk/>
            <pc:sldMk cId="758963081" sldId="300"/>
            <ac:spMk id="5" creationId="{51DD0EE6-FE01-4FAC-A47E-389CC36AC236}"/>
          </ac:spMkLst>
        </pc:spChg>
        <pc:grpChg chg="add del mod">
          <ac:chgData name="Jean-Philippe Roman" userId="73a43a2330ba1a8f" providerId="LiveId" clId="{063CFBAB-D764-476C-A708-5177A1F2F0CA}" dt="2021-02-10T16:13:12.883" v="3333" actId="165"/>
          <ac:grpSpMkLst>
            <pc:docMk/>
            <pc:sldMk cId="758963081" sldId="300"/>
            <ac:grpSpMk id="6" creationId="{C63EFB04-8162-4F1A-829C-B967992EA3AD}"/>
          </ac:grpSpMkLst>
        </pc:grpChg>
        <pc:grpChg chg="add del mod">
          <ac:chgData name="Jean-Philippe Roman" userId="73a43a2330ba1a8f" providerId="LiveId" clId="{063CFBAB-D764-476C-A708-5177A1F2F0CA}" dt="2021-02-10T16:22:53.664" v="3389" actId="165"/>
          <ac:grpSpMkLst>
            <pc:docMk/>
            <pc:sldMk cId="758963081" sldId="300"/>
            <ac:grpSpMk id="7" creationId="{8CDB266F-2A84-46A0-8AFF-76B9D30106FB}"/>
          </ac:grpSpMkLst>
        </pc:grpChg>
        <pc:grpChg chg="add mod">
          <ac:chgData name="Jean-Philippe Roman" userId="73a43a2330ba1a8f" providerId="LiveId" clId="{063CFBAB-D764-476C-A708-5177A1F2F0CA}" dt="2021-02-10T16:23:44.125" v="3410" actId="164"/>
          <ac:grpSpMkLst>
            <pc:docMk/>
            <pc:sldMk cId="758963081" sldId="300"/>
            <ac:grpSpMk id="8" creationId="{6606CB2E-7FA1-46E8-8429-0836CCEE8CF0}"/>
          </ac:grpSpMkLst>
        </pc:grpChg>
        <pc:grpChg chg="add mod">
          <ac:chgData name="Jean-Philippe Roman" userId="73a43a2330ba1a8f" providerId="LiveId" clId="{063CFBAB-D764-476C-A708-5177A1F2F0CA}" dt="2021-02-10T16:23:49.891" v="3411" actId="1076"/>
          <ac:grpSpMkLst>
            <pc:docMk/>
            <pc:sldMk cId="758963081" sldId="300"/>
            <ac:grpSpMk id="9" creationId="{992AD0CD-C6DF-4A04-A13E-B0197640DEC1}"/>
          </ac:grpSpMkLst>
        </pc:grpChg>
        <pc:graphicFrameChg chg="add mod topLvl">
          <ac:chgData name="Jean-Philippe Roman" userId="73a43a2330ba1a8f" providerId="LiveId" clId="{063CFBAB-D764-476C-A708-5177A1F2F0CA}" dt="2021-02-10T16:23:23.954" v="3391" actId="164"/>
          <ac:graphicFrameMkLst>
            <pc:docMk/>
            <pc:sldMk cId="758963081" sldId="300"/>
            <ac:graphicFrameMk id="3" creationId="{3D9FF19A-429B-4BFD-BDFA-10AF05C32DD9}"/>
          </ac:graphicFrameMkLst>
        </pc:graphicFrameChg>
      </pc:sldChg>
      <pc:sldChg chg="addSp delSp modSp add mod modTransition delAnim modAnim">
        <pc:chgData name="Jean-Philippe Roman" userId="73a43a2330ba1a8f" providerId="LiveId" clId="{063CFBAB-D764-476C-A708-5177A1F2F0CA}" dt="2021-02-11T19:05:15.745" v="5386" actId="167"/>
        <pc:sldMkLst>
          <pc:docMk/>
          <pc:sldMk cId="367124903" sldId="301"/>
        </pc:sldMkLst>
        <pc:spChg chg="del">
          <ac:chgData name="Jean-Philippe Roman" userId="73a43a2330ba1a8f" providerId="LiveId" clId="{063CFBAB-D764-476C-A708-5177A1F2F0CA}" dt="2021-02-10T19:24:28.433" v="3809" actId="478"/>
          <ac:spMkLst>
            <pc:docMk/>
            <pc:sldMk cId="367124903" sldId="301"/>
            <ac:spMk id="2" creationId="{9E370DB5-1320-4811-9329-533D02B8352B}"/>
          </ac:spMkLst>
        </pc:spChg>
        <pc:spChg chg="mod">
          <ac:chgData name="Jean-Philippe Roman" userId="73a43a2330ba1a8f" providerId="LiveId" clId="{063CFBAB-D764-476C-A708-5177A1F2F0CA}" dt="2021-02-10T19:34:28.927" v="3860" actId="14100"/>
          <ac:spMkLst>
            <pc:docMk/>
            <pc:sldMk cId="367124903" sldId="301"/>
            <ac:spMk id="12" creationId="{4075BA40-1CCD-4947-9BCD-2F450F600697}"/>
          </ac:spMkLst>
        </pc:spChg>
        <pc:grpChg chg="mod ord">
          <ac:chgData name="Jean-Philippe Roman" userId="73a43a2330ba1a8f" providerId="LiveId" clId="{063CFBAB-D764-476C-A708-5177A1F2F0CA}" dt="2021-02-11T19:04:47.161" v="5382" actId="167"/>
          <ac:grpSpMkLst>
            <pc:docMk/>
            <pc:sldMk cId="367124903" sldId="301"/>
            <ac:grpSpMk id="3" creationId="{FC69BBB8-9CF5-4EC9-9751-5C37D05EEA2A}"/>
          </ac:grpSpMkLst>
        </pc:grpChg>
        <pc:grpChg chg="add mod ord">
          <ac:chgData name="Jean-Philippe Roman" userId="73a43a2330ba1a8f" providerId="LiveId" clId="{063CFBAB-D764-476C-A708-5177A1F2F0CA}" dt="2021-02-11T19:05:15.745" v="5386" actId="167"/>
          <ac:grpSpMkLst>
            <pc:docMk/>
            <pc:sldMk cId="367124903" sldId="301"/>
            <ac:grpSpMk id="4" creationId="{727A8647-F93A-4550-9ABA-C2753BD7F16A}"/>
          </ac:grpSpMkLst>
        </pc:grpChg>
        <pc:grpChg chg="del">
          <ac:chgData name="Jean-Philippe Roman" userId="73a43a2330ba1a8f" providerId="LiveId" clId="{063CFBAB-D764-476C-A708-5177A1F2F0CA}" dt="2021-02-10T19:24:28.433" v="3809" actId="478"/>
          <ac:grpSpMkLst>
            <pc:docMk/>
            <pc:sldMk cId="367124903" sldId="301"/>
            <ac:grpSpMk id="11" creationId="{C997DD3A-D226-4801-A09A-A6C05B954B23}"/>
          </ac:grpSpMkLst>
        </pc:grpChg>
        <pc:grpChg chg="add del mod">
          <ac:chgData name="Jean-Philippe Roman" userId="73a43a2330ba1a8f" providerId="LiveId" clId="{063CFBAB-D764-476C-A708-5177A1F2F0CA}" dt="2021-02-10T20:56:05.328" v="3889" actId="478"/>
          <ac:grpSpMkLst>
            <pc:docMk/>
            <pc:sldMk cId="367124903" sldId="301"/>
            <ac:grpSpMk id="16" creationId="{C1C7EED9-FE1D-4C33-9112-BC90BE839B2E}"/>
          </ac:grpSpMkLst>
        </pc:grpChg>
        <pc:grpChg chg="mod">
          <ac:chgData name="Jean-Philippe Roman" userId="73a43a2330ba1a8f" providerId="LiveId" clId="{063CFBAB-D764-476C-A708-5177A1F2F0CA}" dt="2021-02-10T19:22:49.507" v="3802" actId="164"/>
          <ac:grpSpMkLst>
            <pc:docMk/>
            <pc:sldMk cId="367124903" sldId="301"/>
            <ac:grpSpMk id="23" creationId="{DBFD3AC5-17C5-4FDC-97CE-CA3C74FFA47B}"/>
          </ac:grpSpMkLst>
        </pc:grpChg>
        <pc:picChg chg="del">
          <ac:chgData name="Jean-Philippe Roman" userId="73a43a2330ba1a8f" providerId="LiveId" clId="{063CFBAB-D764-476C-A708-5177A1F2F0CA}" dt="2021-02-10T19:24:28.433" v="3809" actId="478"/>
          <ac:picMkLst>
            <pc:docMk/>
            <pc:sldMk cId="367124903" sldId="301"/>
            <ac:picMk id="10" creationId="{7DCF6269-A671-4EBC-A4FE-345F9EE75D6A}"/>
          </ac:picMkLst>
        </pc:picChg>
        <pc:picChg chg="mod">
          <ac:chgData name="Jean-Philippe Roman" userId="73a43a2330ba1a8f" providerId="LiveId" clId="{063CFBAB-D764-476C-A708-5177A1F2F0CA}" dt="2021-02-10T20:54:08.696" v="3877"/>
          <ac:picMkLst>
            <pc:docMk/>
            <pc:sldMk cId="367124903" sldId="301"/>
            <ac:picMk id="17" creationId="{274D05D9-F4AF-46E0-89EC-715A85C990B3}"/>
          </ac:picMkLst>
        </pc:picChg>
        <pc:picChg chg="mod">
          <ac:chgData name="Jean-Philippe Roman" userId="73a43a2330ba1a8f" providerId="LiveId" clId="{063CFBAB-D764-476C-A708-5177A1F2F0CA}" dt="2021-02-10T20:54:08.696" v="3877"/>
          <ac:picMkLst>
            <pc:docMk/>
            <pc:sldMk cId="367124903" sldId="301"/>
            <ac:picMk id="18" creationId="{1E14354A-5EF5-4D05-9EB3-8EB91C4B6860}"/>
          </ac:picMkLst>
        </pc:picChg>
        <pc:picChg chg="del">
          <ac:chgData name="Jean-Philippe Roman" userId="73a43a2330ba1a8f" providerId="LiveId" clId="{063CFBAB-D764-476C-A708-5177A1F2F0CA}" dt="2021-02-10T19:21:41.625" v="3795" actId="478"/>
          <ac:picMkLst>
            <pc:docMk/>
            <pc:sldMk cId="367124903" sldId="301"/>
            <ac:picMk id="19" creationId="{D9E99917-5C1F-4C40-9C99-4E0798F2CED8}"/>
          </ac:picMkLst>
        </pc:picChg>
        <pc:picChg chg="mod">
          <ac:chgData name="Jean-Philippe Roman" userId="73a43a2330ba1a8f" providerId="LiveId" clId="{063CFBAB-D764-476C-A708-5177A1F2F0CA}" dt="2021-02-10T19:29:46.493" v="3828" actId="1076"/>
          <ac:picMkLst>
            <pc:docMk/>
            <pc:sldMk cId="367124903" sldId="301"/>
            <ac:picMk id="24" creationId="{5FB8BFCB-CD83-427E-8D00-2D53FF6F5118}"/>
          </ac:picMkLst>
        </pc:picChg>
      </pc:sldChg>
      <pc:sldChg chg="delSp modSp add del mod modShow">
        <pc:chgData name="Jean-Philippe Roman" userId="73a43a2330ba1a8f" providerId="LiveId" clId="{063CFBAB-D764-476C-A708-5177A1F2F0CA}" dt="2021-02-10T19:20:25.762" v="3791" actId="47"/>
        <pc:sldMkLst>
          <pc:docMk/>
          <pc:sldMk cId="2575149196" sldId="301"/>
        </pc:sldMkLst>
        <pc:spChg chg="ord">
          <ac:chgData name="Jean-Philippe Roman" userId="73a43a2330ba1a8f" providerId="LiveId" clId="{063CFBAB-D764-476C-A708-5177A1F2F0CA}" dt="2021-02-10T19:07:10.431" v="3748" actId="167"/>
          <ac:spMkLst>
            <pc:docMk/>
            <pc:sldMk cId="2575149196" sldId="301"/>
            <ac:spMk id="2" creationId="{9E370DB5-1320-4811-9329-533D02B8352B}"/>
          </ac:spMkLst>
        </pc:spChg>
        <pc:grpChg chg="ord">
          <ac:chgData name="Jean-Philippe Roman" userId="73a43a2330ba1a8f" providerId="LiveId" clId="{063CFBAB-D764-476C-A708-5177A1F2F0CA}" dt="2021-02-10T19:07:10.431" v="3748" actId="167"/>
          <ac:grpSpMkLst>
            <pc:docMk/>
            <pc:sldMk cId="2575149196" sldId="301"/>
            <ac:grpSpMk id="11" creationId="{C997DD3A-D226-4801-A09A-A6C05B954B23}"/>
          </ac:grpSpMkLst>
        </pc:grpChg>
        <pc:grpChg chg="mod">
          <ac:chgData name="Jean-Philippe Roman" userId="73a43a2330ba1a8f" providerId="LiveId" clId="{063CFBAB-D764-476C-A708-5177A1F2F0CA}" dt="2021-02-10T19:07:09.628" v="3746" actId="1076"/>
          <ac:grpSpMkLst>
            <pc:docMk/>
            <pc:sldMk cId="2575149196" sldId="301"/>
            <ac:grpSpMk id="13" creationId="{172F292E-63CB-4F5E-BBAF-EE441927E060}"/>
          </ac:grpSpMkLst>
        </pc:grpChg>
        <pc:grpChg chg="ord">
          <ac:chgData name="Jean-Philippe Roman" userId="73a43a2330ba1a8f" providerId="LiveId" clId="{063CFBAB-D764-476C-A708-5177A1F2F0CA}" dt="2021-02-10T19:07:09.790" v="3747" actId="167"/>
          <ac:grpSpMkLst>
            <pc:docMk/>
            <pc:sldMk cId="2575149196" sldId="301"/>
            <ac:grpSpMk id="16" creationId="{820300EB-2B55-44DC-8074-8D29068BF23B}"/>
          </ac:grpSpMkLst>
        </pc:grpChg>
        <pc:picChg chg="ord">
          <ac:chgData name="Jean-Philippe Roman" userId="73a43a2330ba1a8f" providerId="LiveId" clId="{063CFBAB-D764-476C-A708-5177A1F2F0CA}" dt="2021-02-10T19:07:10.431" v="3748" actId="167"/>
          <ac:picMkLst>
            <pc:docMk/>
            <pc:sldMk cId="2575149196" sldId="301"/>
            <ac:picMk id="4" creationId="{57244827-4EE2-4ACC-943A-B56573A22C87}"/>
          </ac:picMkLst>
        </pc:picChg>
        <pc:picChg chg="ord">
          <ac:chgData name="Jean-Philippe Roman" userId="73a43a2330ba1a8f" providerId="LiveId" clId="{063CFBAB-D764-476C-A708-5177A1F2F0CA}" dt="2021-02-10T19:07:10.431" v="3748" actId="167"/>
          <ac:picMkLst>
            <pc:docMk/>
            <pc:sldMk cId="2575149196" sldId="301"/>
            <ac:picMk id="10" creationId="{7DCF6269-A671-4EBC-A4FE-345F9EE75D6A}"/>
          </ac:picMkLst>
        </pc:picChg>
        <pc:picChg chg="del">
          <ac:chgData name="Jean-Philippe Roman" userId="73a43a2330ba1a8f" providerId="LiveId" clId="{063CFBAB-D764-476C-A708-5177A1F2F0CA}" dt="2021-02-10T18:40:37.096" v="3469" actId="478"/>
          <ac:picMkLst>
            <pc:docMk/>
            <pc:sldMk cId="2575149196" sldId="301"/>
            <ac:picMk id="19" creationId="{D9E99917-5C1F-4C40-9C99-4E0798F2CED8}"/>
          </ac:picMkLst>
        </pc:picChg>
      </pc:sldChg>
      <pc:sldChg chg="addSp delSp modSp add del mod ord modTransition delAnim modAnim">
        <pc:chgData name="Jean-Philippe Roman" userId="73a43a2330ba1a8f" providerId="LiveId" clId="{063CFBAB-D764-476C-A708-5177A1F2F0CA}" dt="2021-02-10T22:23:17.294" v="4839" actId="47"/>
        <pc:sldMkLst>
          <pc:docMk/>
          <pc:sldMk cId="175621659" sldId="302"/>
        </pc:sldMkLst>
        <pc:spChg chg="del">
          <ac:chgData name="Jean-Philippe Roman" userId="73a43a2330ba1a8f" providerId="LiveId" clId="{063CFBAB-D764-476C-A708-5177A1F2F0CA}" dt="2021-02-10T19:28:35.734" v="3826" actId="478"/>
          <ac:spMkLst>
            <pc:docMk/>
            <pc:sldMk cId="175621659" sldId="302"/>
            <ac:spMk id="2" creationId="{9E370DB5-1320-4811-9329-533D02B8352B}"/>
          </ac:spMkLst>
        </pc:spChg>
        <pc:grpChg chg="del">
          <ac:chgData name="Jean-Philippe Roman" userId="73a43a2330ba1a8f" providerId="LiveId" clId="{063CFBAB-D764-476C-A708-5177A1F2F0CA}" dt="2021-02-10T19:28:35.734" v="3826" actId="478"/>
          <ac:grpSpMkLst>
            <pc:docMk/>
            <pc:sldMk cId="175621659" sldId="302"/>
            <ac:grpSpMk id="11" creationId="{C997DD3A-D226-4801-A09A-A6C05B954B23}"/>
          </ac:grpSpMkLst>
        </pc:grpChg>
        <pc:grpChg chg="add del mod">
          <ac:chgData name="Jean-Philippe Roman" userId="73a43a2330ba1a8f" providerId="LiveId" clId="{063CFBAB-D764-476C-A708-5177A1F2F0CA}" dt="2021-02-10T20:53:55.739" v="3876"/>
          <ac:grpSpMkLst>
            <pc:docMk/>
            <pc:sldMk cId="175621659" sldId="302"/>
            <ac:grpSpMk id="15" creationId="{651AC6BA-AC5F-49B7-B087-DD813C52DEE1}"/>
          </ac:grpSpMkLst>
        </pc:grpChg>
        <pc:picChg chg="del">
          <ac:chgData name="Jean-Philippe Roman" userId="73a43a2330ba1a8f" providerId="LiveId" clId="{063CFBAB-D764-476C-A708-5177A1F2F0CA}" dt="2021-02-10T19:28:35.734" v="3826" actId="478"/>
          <ac:picMkLst>
            <pc:docMk/>
            <pc:sldMk cId="175621659" sldId="302"/>
            <ac:picMk id="10" creationId="{7DCF6269-A671-4EBC-A4FE-345F9EE75D6A}"/>
          </ac:picMkLst>
        </pc:picChg>
        <pc:picChg chg="mod">
          <ac:chgData name="Jean-Philippe Roman" userId="73a43a2330ba1a8f" providerId="LiveId" clId="{063CFBAB-D764-476C-A708-5177A1F2F0CA}" dt="2021-02-10T20:53:53.154" v="3875"/>
          <ac:picMkLst>
            <pc:docMk/>
            <pc:sldMk cId="175621659" sldId="302"/>
            <ac:picMk id="16" creationId="{A5FA9092-341B-42DF-AA56-80575BBB63B0}"/>
          </ac:picMkLst>
        </pc:picChg>
        <pc:picChg chg="mod">
          <ac:chgData name="Jean-Philippe Roman" userId="73a43a2330ba1a8f" providerId="LiveId" clId="{063CFBAB-D764-476C-A708-5177A1F2F0CA}" dt="2021-02-10T20:53:53.154" v="3875"/>
          <ac:picMkLst>
            <pc:docMk/>
            <pc:sldMk cId="175621659" sldId="302"/>
            <ac:picMk id="17" creationId="{67731B36-BA00-49CB-9CB8-AE8FAC9DB813}"/>
          </ac:picMkLst>
        </pc:picChg>
        <pc:picChg chg="del">
          <ac:chgData name="Jean-Philippe Roman" userId="73a43a2330ba1a8f" providerId="LiveId" clId="{063CFBAB-D764-476C-A708-5177A1F2F0CA}" dt="2021-02-10T19:28:35.734" v="3826" actId="478"/>
          <ac:picMkLst>
            <pc:docMk/>
            <pc:sldMk cId="175621659" sldId="302"/>
            <ac:picMk id="19" creationId="{D9E99917-5C1F-4C40-9C99-4E0798F2CED8}"/>
          </ac:picMkLst>
        </pc:picChg>
      </pc:sldChg>
      <pc:sldChg chg="delSp modSp add del mod delAnim">
        <pc:chgData name="Jean-Philippe Roman" userId="73a43a2330ba1a8f" providerId="LiveId" clId="{063CFBAB-D764-476C-A708-5177A1F2F0CA}" dt="2021-02-10T21:03:41.596" v="3930" actId="47"/>
        <pc:sldMkLst>
          <pc:docMk/>
          <pc:sldMk cId="632062334" sldId="303"/>
        </pc:sldMkLst>
        <pc:grpChg chg="del">
          <ac:chgData name="Jean-Philippe Roman" userId="73a43a2330ba1a8f" providerId="LiveId" clId="{063CFBAB-D764-476C-A708-5177A1F2F0CA}" dt="2021-02-10T21:03:07.544" v="3926" actId="478"/>
          <ac:grpSpMkLst>
            <pc:docMk/>
            <pc:sldMk cId="632062334" sldId="303"/>
            <ac:grpSpMk id="3" creationId="{FC69BBB8-9CF5-4EC9-9751-5C37D05EEA2A}"/>
          </ac:grpSpMkLst>
        </pc:grpChg>
        <pc:grpChg chg="del">
          <ac:chgData name="Jean-Philippe Roman" userId="73a43a2330ba1a8f" providerId="LiveId" clId="{063CFBAB-D764-476C-A708-5177A1F2F0CA}" dt="2021-02-10T21:03:17.464" v="3927" actId="478"/>
          <ac:grpSpMkLst>
            <pc:docMk/>
            <pc:sldMk cId="632062334" sldId="303"/>
            <ac:grpSpMk id="23" creationId="{DBFD3AC5-17C5-4FDC-97CE-CA3C74FFA47B}"/>
          </ac:grpSpMkLst>
        </pc:grpChg>
        <pc:picChg chg="mod">
          <ac:chgData name="Jean-Philippe Roman" userId="73a43a2330ba1a8f" providerId="LiveId" clId="{063CFBAB-D764-476C-A708-5177A1F2F0CA}" dt="2021-02-10T21:03:39.901" v="3929" actId="14100"/>
          <ac:picMkLst>
            <pc:docMk/>
            <pc:sldMk cId="632062334" sldId="303"/>
            <ac:picMk id="19" creationId="{D9E99917-5C1F-4C40-9C99-4E0798F2CED8}"/>
          </ac:picMkLst>
        </pc:picChg>
      </pc:sldChg>
      <pc:sldChg chg="addSp delSp modSp add del mod modTransition addAnim delAnim modAnim">
        <pc:chgData name="Jean-Philippe Roman" userId="73a43a2330ba1a8f" providerId="LiveId" clId="{063CFBAB-D764-476C-A708-5177A1F2F0CA}" dt="2021-02-10T21:16:28.581" v="4005" actId="47"/>
        <pc:sldMkLst>
          <pc:docMk/>
          <pc:sldMk cId="1019944873" sldId="303"/>
        </pc:sldMkLst>
        <pc:spChg chg="add del">
          <ac:chgData name="Jean-Philippe Roman" userId="73a43a2330ba1a8f" providerId="LiveId" clId="{063CFBAB-D764-476C-A708-5177A1F2F0CA}" dt="2021-02-10T21:16:16.278" v="3995" actId="478"/>
          <ac:spMkLst>
            <pc:docMk/>
            <pc:sldMk cId="1019944873" sldId="303"/>
            <ac:spMk id="12" creationId="{4075BA40-1CCD-4947-9BCD-2F450F600697}"/>
          </ac:spMkLst>
        </pc:spChg>
        <pc:grpChg chg="add del mod ord">
          <ac:chgData name="Jean-Philippe Roman" userId="73a43a2330ba1a8f" providerId="LiveId" clId="{063CFBAB-D764-476C-A708-5177A1F2F0CA}" dt="2021-02-10T21:16:21.340" v="4004" actId="1038"/>
          <ac:grpSpMkLst>
            <pc:docMk/>
            <pc:sldMk cId="1019944873" sldId="303"/>
            <ac:grpSpMk id="3" creationId="{FC69BBB8-9CF5-4EC9-9751-5C37D05EEA2A}"/>
          </ac:grpSpMkLst>
        </pc:grpChg>
        <pc:grpChg chg="add del ord">
          <ac:chgData name="Jean-Philippe Roman" userId="73a43a2330ba1a8f" providerId="LiveId" clId="{063CFBAB-D764-476C-A708-5177A1F2F0CA}" dt="2021-02-10T21:12:26.020" v="3972" actId="478"/>
          <ac:grpSpMkLst>
            <pc:docMk/>
            <pc:sldMk cId="1019944873" sldId="303"/>
            <ac:grpSpMk id="23" creationId="{DBFD3AC5-17C5-4FDC-97CE-CA3C74FFA47B}"/>
          </ac:grpSpMkLst>
        </pc:grpChg>
        <pc:picChg chg="mod">
          <ac:chgData name="Jean-Philippe Roman" userId="73a43a2330ba1a8f" providerId="LiveId" clId="{063CFBAB-D764-476C-A708-5177A1F2F0CA}" dt="2021-02-10T21:08:43.900" v="3941" actId="1076"/>
          <ac:picMkLst>
            <pc:docMk/>
            <pc:sldMk cId="1019944873" sldId="303"/>
            <ac:picMk id="10" creationId="{7DCF6269-A671-4EBC-A4FE-345F9EE75D6A}"/>
          </ac:picMkLst>
        </pc:picChg>
        <pc:picChg chg="mod">
          <ac:chgData name="Jean-Philippe Roman" userId="73a43a2330ba1a8f" providerId="LiveId" clId="{063CFBAB-D764-476C-A708-5177A1F2F0CA}" dt="2021-02-10T21:13:31.581" v="3985" actId="1076"/>
          <ac:picMkLst>
            <pc:docMk/>
            <pc:sldMk cId="1019944873" sldId="303"/>
            <ac:picMk id="19" creationId="{D9E99917-5C1F-4C40-9C99-4E0798F2CED8}"/>
          </ac:picMkLst>
        </pc:picChg>
        <pc:picChg chg="mod modCrop">
          <ac:chgData name="Jean-Philippe Roman" userId="73a43a2330ba1a8f" providerId="LiveId" clId="{063CFBAB-D764-476C-A708-5177A1F2F0CA}" dt="2021-02-10T21:16:19.618" v="4001" actId="29295"/>
          <ac:picMkLst>
            <pc:docMk/>
            <pc:sldMk cId="1019944873" sldId="303"/>
            <ac:picMk id="21" creationId="{0BFB8B27-1188-473B-89B3-134270096369}"/>
          </ac:picMkLst>
        </pc:picChg>
        <pc:picChg chg="mod modCrop">
          <ac:chgData name="Jean-Philippe Roman" userId="73a43a2330ba1a8f" providerId="LiveId" clId="{063CFBAB-D764-476C-A708-5177A1F2F0CA}" dt="2021-02-10T21:16:19.109" v="4000" actId="29295"/>
          <ac:picMkLst>
            <pc:docMk/>
            <pc:sldMk cId="1019944873" sldId="303"/>
            <ac:picMk id="22" creationId="{B78A749C-6593-4FD2-92F7-23E2DC5E6B27}"/>
          </ac:picMkLst>
        </pc:picChg>
      </pc:sldChg>
      <pc:sldChg chg="addSp delSp modSp add mod modTransition addAnim delAnim modAnim">
        <pc:chgData name="Jean-Philippe Roman" userId="73a43a2330ba1a8f" providerId="LiveId" clId="{063CFBAB-D764-476C-A708-5177A1F2F0CA}" dt="2021-02-11T19:07:47.403" v="5402"/>
        <pc:sldMkLst>
          <pc:docMk/>
          <pc:sldMk cId="3173257273" sldId="303"/>
        </pc:sldMkLst>
        <pc:spChg chg="mod">
          <ac:chgData name="Jean-Philippe Roman" userId="73a43a2330ba1a8f" providerId="LiveId" clId="{063CFBAB-D764-476C-A708-5177A1F2F0CA}" dt="2021-02-11T16:16:48.270" v="5319" actId="1036"/>
          <ac:spMkLst>
            <pc:docMk/>
            <pc:sldMk cId="3173257273" sldId="303"/>
            <ac:spMk id="2" creationId="{9E370DB5-1320-4811-9329-533D02B8352B}"/>
          </ac:spMkLst>
        </pc:spChg>
        <pc:spChg chg="add del mod">
          <ac:chgData name="Jean-Philippe Roman" userId="73a43a2330ba1a8f" providerId="LiveId" clId="{063CFBAB-D764-476C-A708-5177A1F2F0CA}" dt="2021-02-10T21:21:16.832" v="4051" actId="478"/>
          <ac:spMkLst>
            <pc:docMk/>
            <pc:sldMk cId="3173257273" sldId="303"/>
            <ac:spMk id="4" creationId="{5B89A613-EBEE-4C38-9B35-B4A8DEFEB371}"/>
          </ac:spMkLst>
        </pc:spChg>
        <pc:spChg chg="del">
          <ac:chgData name="Jean-Philippe Roman" userId="73a43a2330ba1a8f" providerId="LiveId" clId="{063CFBAB-D764-476C-A708-5177A1F2F0CA}" dt="2021-02-10T21:23:40.512" v="4060" actId="478"/>
          <ac:spMkLst>
            <pc:docMk/>
            <pc:sldMk cId="3173257273" sldId="303"/>
            <ac:spMk id="12" creationId="{4075BA40-1CCD-4947-9BCD-2F450F600697}"/>
          </ac:spMkLst>
        </pc:spChg>
        <pc:spChg chg="add mod">
          <ac:chgData name="Jean-Philippe Roman" userId="73a43a2330ba1a8f" providerId="LiveId" clId="{063CFBAB-D764-476C-A708-5177A1F2F0CA}" dt="2021-02-11T19:06:16.326" v="5398" actId="20577"/>
          <ac:spMkLst>
            <pc:docMk/>
            <pc:sldMk cId="3173257273" sldId="303"/>
            <ac:spMk id="31" creationId="{D999FDF2-EE6B-41C0-AE69-CC0BD2F625FF}"/>
          </ac:spMkLst>
        </pc:spChg>
        <pc:spChg chg="add mod">
          <ac:chgData name="Jean-Philippe Roman" userId="73a43a2330ba1a8f" providerId="LiveId" clId="{063CFBAB-D764-476C-A708-5177A1F2F0CA}" dt="2021-02-11T16:17:06.766" v="5340" actId="1035"/>
          <ac:spMkLst>
            <pc:docMk/>
            <pc:sldMk cId="3173257273" sldId="303"/>
            <ac:spMk id="32" creationId="{1B3AD1F0-4D3C-432C-8E29-93A974A3366E}"/>
          </ac:spMkLst>
        </pc:spChg>
        <pc:grpChg chg="del mod">
          <ac:chgData name="Jean-Philippe Roman" userId="73a43a2330ba1a8f" providerId="LiveId" clId="{063CFBAB-D764-476C-A708-5177A1F2F0CA}" dt="2021-02-10T21:22:31.411" v="4054" actId="478"/>
          <ac:grpSpMkLst>
            <pc:docMk/>
            <pc:sldMk cId="3173257273" sldId="303"/>
            <ac:grpSpMk id="3" creationId="{FC69BBB8-9CF5-4EC9-9751-5C37D05EEA2A}"/>
          </ac:grpSpMkLst>
        </pc:grpChg>
        <pc:grpChg chg="del mod ord">
          <ac:chgData name="Jean-Philippe Roman" userId="73a43a2330ba1a8f" providerId="LiveId" clId="{063CFBAB-D764-476C-A708-5177A1F2F0CA}" dt="2021-02-10T21:47:07.445" v="4187" actId="478"/>
          <ac:grpSpMkLst>
            <pc:docMk/>
            <pc:sldMk cId="3173257273" sldId="303"/>
            <ac:grpSpMk id="11" creationId="{C997DD3A-D226-4801-A09A-A6C05B954B23}"/>
          </ac:grpSpMkLst>
        </pc:grpChg>
        <pc:grpChg chg="add mod ord">
          <ac:chgData name="Jean-Philippe Roman" userId="73a43a2330ba1a8f" providerId="LiveId" clId="{063CFBAB-D764-476C-A708-5177A1F2F0CA}" dt="2021-02-11T16:20:38.690" v="5366" actId="166"/>
          <ac:grpSpMkLst>
            <pc:docMk/>
            <pc:sldMk cId="3173257273" sldId="303"/>
            <ac:grpSpMk id="18" creationId="{0800250E-03B4-4FC5-9A55-77A5E6CBFCF5}"/>
          </ac:grpSpMkLst>
        </pc:grpChg>
        <pc:grpChg chg="del">
          <ac:chgData name="Jean-Philippe Roman" userId="73a43a2330ba1a8f" providerId="LiveId" clId="{063CFBAB-D764-476C-A708-5177A1F2F0CA}" dt="2021-02-10T21:22:33.234" v="4055" actId="478"/>
          <ac:grpSpMkLst>
            <pc:docMk/>
            <pc:sldMk cId="3173257273" sldId="303"/>
            <ac:grpSpMk id="23" creationId="{DBFD3AC5-17C5-4FDC-97CE-CA3C74FFA47B}"/>
          </ac:grpSpMkLst>
        </pc:grpChg>
        <pc:grpChg chg="add del mod">
          <ac:chgData name="Jean-Philippe Roman" userId="73a43a2330ba1a8f" providerId="LiveId" clId="{063CFBAB-D764-476C-A708-5177A1F2F0CA}" dt="2021-02-10T21:54:03.502" v="4216" actId="478"/>
          <ac:grpSpMkLst>
            <pc:docMk/>
            <pc:sldMk cId="3173257273" sldId="303"/>
            <ac:grpSpMk id="28" creationId="{4CABE9A5-6C57-45A2-AECB-38C90DFA89E7}"/>
          </ac:grpSpMkLst>
        </pc:grpChg>
        <pc:picChg chg="add mod modCrop">
          <ac:chgData name="Jean-Philippe Roman" userId="73a43a2330ba1a8f" providerId="LiveId" clId="{063CFBAB-D764-476C-A708-5177A1F2F0CA}" dt="2021-02-11T16:20:30.197" v="5365" actId="732"/>
          <ac:picMkLst>
            <pc:docMk/>
            <pc:sldMk cId="3173257273" sldId="303"/>
            <ac:picMk id="4" creationId="{6987F309-F866-4AAE-8022-041E0E8D05EA}"/>
          </ac:picMkLst>
        </pc:picChg>
        <pc:picChg chg="add del mod ord">
          <ac:chgData name="Jean-Philippe Roman" userId="73a43a2330ba1a8f" providerId="LiveId" clId="{063CFBAB-D764-476C-A708-5177A1F2F0CA}" dt="2021-02-11T16:20:38.690" v="5366" actId="166"/>
          <ac:picMkLst>
            <pc:docMk/>
            <pc:sldMk cId="3173257273" sldId="303"/>
            <ac:picMk id="10" creationId="{7DCF6269-A671-4EBC-A4FE-345F9EE75D6A}"/>
          </ac:picMkLst>
        </pc:picChg>
        <pc:picChg chg="add del mod modCrop">
          <ac:chgData name="Jean-Philippe Roman" userId="73a43a2330ba1a8f" providerId="LiveId" clId="{063CFBAB-D764-476C-A708-5177A1F2F0CA}" dt="2021-02-11T16:19:09.895" v="5358" actId="478"/>
          <ac:picMkLst>
            <pc:docMk/>
            <pc:sldMk cId="3173257273" sldId="303"/>
            <ac:picMk id="11" creationId="{CE6676CE-D257-47BB-9491-85351EC4B9CE}"/>
          </ac:picMkLst>
        </pc:picChg>
        <pc:picChg chg="add del mod ord">
          <ac:chgData name="Jean-Philippe Roman" userId="73a43a2330ba1a8f" providerId="LiveId" clId="{063CFBAB-D764-476C-A708-5177A1F2F0CA}" dt="2021-02-10T21:26:44.670" v="4073" actId="478"/>
          <ac:picMkLst>
            <pc:docMk/>
            <pc:sldMk cId="3173257273" sldId="303"/>
            <ac:picMk id="16" creationId="{BC96D061-9F00-4805-B44B-7FA553A874FF}"/>
          </ac:picMkLst>
        </pc:picChg>
        <pc:picChg chg="add del mod ord">
          <ac:chgData name="Jean-Philippe Roman" userId="73a43a2330ba1a8f" providerId="LiveId" clId="{063CFBAB-D764-476C-A708-5177A1F2F0CA}" dt="2021-02-10T21:44:26.007" v="4173" actId="167"/>
          <ac:picMkLst>
            <pc:docMk/>
            <pc:sldMk cId="3173257273" sldId="303"/>
            <ac:picMk id="17" creationId="{9A82551F-B618-4EA3-817E-2CF2AC3B5DED}"/>
          </ac:picMkLst>
        </pc:picChg>
        <pc:picChg chg="mod ord">
          <ac:chgData name="Jean-Philippe Roman" userId="73a43a2330ba1a8f" providerId="LiveId" clId="{063CFBAB-D764-476C-A708-5177A1F2F0CA}" dt="2021-02-10T22:10:16.509" v="4490" actId="1076"/>
          <ac:picMkLst>
            <pc:docMk/>
            <pc:sldMk cId="3173257273" sldId="303"/>
            <ac:picMk id="19" creationId="{D9E99917-5C1F-4C40-9C99-4E0798F2CED8}"/>
          </ac:picMkLst>
        </pc:picChg>
        <pc:picChg chg="mod">
          <ac:chgData name="Jean-Philippe Roman" userId="73a43a2330ba1a8f" providerId="LiveId" clId="{063CFBAB-D764-476C-A708-5177A1F2F0CA}" dt="2021-02-10T21:37:09.945" v="4121"/>
          <ac:picMkLst>
            <pc:docMk/>
            <pc:sldMk cId="3173257273" sldId="303"/>
            <ac:picMk id="20" creationId="{8DF390E0-5302-4074-B934-49FDE6387774}"/>
          </ac:picMkLst>
        </pc:picChg>
        <pc:picChg chg="mod">
          <ac:chgData name="Jean-Philippe Roman" userId="73a43a2330ba1a8f" providerId="LiveId" clId="{063CFBAB-D764-476C-A708-5177A1F2F0CA}" dt="2021-02-10T21:37:09.945" v="4121"/>
          <ac:picMkLst>
            <pc:docMk/>
            <pc:sldMk cId="3173257273" sldId="303"/>
            <ac:picMk id="26" creationId="{35640014-1F6A-41B7-87DB-BE15554E6199}"/>
          </ac:picMkLst>
        </pc:picChg>
        <pc:picChg chg="add del mod">
          <ac:chgData name="Jean-Philippe Roman" userId="73a43a2330ba1a8f" providerId="LiveId" clId="{063CFBAB-D764-476C-A708-5177A1F2F0CA}" dt="2021-02-10T21:41:53.714" v="4152" actId="478"/>
          <ac:picMkLst>
            <pc:docMk/>
            <pc:sldMk cId="3173257273" sldId="303"/>
            <ac:picMk id="27" creationId="{CCB04092-954D-4614-994F-4A1BF0C75B08}"/>
          </ac:picMkLst>
        </pc:picChg>
        <pc:picChg chg="mod">
          <ac:chgData name="Jean-Philippe Roman" userId="73a43a2330ba1a8f" providerId="LiveId" clId="{063CFBAB-D764-476C-A708-5177A1F2F0CA}" dt="2021-02-10T21:51:42.287" v="4206"/>
          <ac:picMkLst>
            <pc:docMk/>
            <pc:sldMk cId="3173257273" sldId="303"/>
            <ac:picMk id="29" creationId="{1D973B43-80BB-4B1A-8D2E-F17C8298D753}"/>
          </ac:picMkLst>
        </pc:picChg>
        <pc:picChg chg="mod">
          <ac:chgData name="Jean-Philippe Roman" userId="73a43a2330ba1a8f" providerId="LiveId" clId="{063CFBAB-D764-476C-A708-5177A1F2F0CA}" dt="2021-02-10T21:51:42.287" v="4206"/>
          <ac:picMkLst>
            <pc:docMk/>
            <pc:sldMk cId="3173257273" sldId="303"/>
            <ac:picMk id="30" creationId="{8BA4C6C6-2A53-4AF3-A8B9-4DFED860CBF4}"/>
          </ac:picMkLst>
        </pc:picChg>
      </pc:sldChg>
      <pc:sldChg chg="addSp delSp modSp add mod ord delAnim modAnim">
        <pc:chgData name="Jean-Philippe Roman" userId="73a43a2330ba1a8f" providerId="LiveId" clId="{063CFBAB-D764-476C-A708-5177A1F2F0CA}" dt="2021-02-11T16:14:00.300" v="5194"/>
        <pc:sldMkLst>
          <pc:docMk/>
          <pc:sldMk cId="331702507" sldId="304"/>
        </pc:sldMkLst>
        <pc:grpChg chg="ord">
          <ac:chgData name="Jean-Philippe Roman" userId="73a43a2330ba1a8f" providerId="LiveId" clId="{063CFBAB-D764-476C-A708-5177A1F2F0CA}" dt="2021-02-11T16:13:20.095" v="5188" actId="167"/>
          <ac:grpSpMkLst>
            <pc:docMk/>
            <pc:sldMk cId="331702507" sldId="304"/>
            <ac:grpSpMk id="8" creationId="{D2443FAF-18C9-48B4-B12B-260936C435AC}"/>
          </ac:grpSpMkLst>
        </pc:grpChg>
        <pc:grpChg chg="add mod">
          <ac:chgData name="Jean-Philippe Roman" userId="73a43a2330ba1a8f" providerId="LiveId" clId="{063CFBAB-D764-476C-A708-5177A1F2F0CA}" dt="2021-02-11T16:08:56.991" v="5171"/>
          <ac:grpSpMkLst>
            <pc:docMk/>
            <pc:sldMk cId="331702507" sldId="304"/>
            <ac:grpSpMk id="15" creationId="{900E412E-2E01-4F6D-8AA9-8982C04B269A}"/>
          </ac:grpSpMkLst>
        </pc:grpChg>
        <pc:picChg chg="mod">
          <ac:chgData name="Jean-Philippe Roman" userId="73a43a2330ba1a8f" providerId="LiveId" clId="{063CFBAB-D764-476C-A708-5177A1F2F0CA}" dt="2021-02-11T16:07:58.823" v="5145"/>
          <ac:picMkLst>
            <pc:docMk/>
            <pc:sldMk cId="331702507" sldId="304"/>
            <ac:picMk id="7" creationId="{FA1664A2-EA5E-4741-B322-DC0DF5A78B12}"/>
          </ac:picMkLst>
        </pc:picChg>
        <pc:picChg chg="add del mod">
          <ac:chgData name="Jean-Philippe Roman" userId="73a43a2330ba1a8f" providerId="LiveId" clId="{063CFBAB-D764-476C-A708-5177A1F2F0CA}" dt="2021-02-11T16:08:55.715" v="5170" actId="478"/>
          <ac:picMkLst>
            <pc:docMk/>
            <pc:sldMk cId="331702507" sldId="304"/>
            <ac:picMk id="14" creationId="{20CD9821-711A-4BD9-B17E-AC2E14B582F5}"/>
          </ac:picMkLst>
        </pc:picChg>
        <pc:picChg chg="mod">
          <ac:chgData name="Jean-Philippe Roman" userId="73a43a2330ba1a8f" providerId="LiveId" clId="{063CFBAB-D764-476C-A708-5177A1F2F0CA}" dt="2021-02-11T16:08:56.991" v="5171"/>
          <ac:picMkLst>
            <pc:docMk/>
            <pc:sldMk cId="331702507" sldId="304"/>
            <ac:picMk id="16" creationId="{406CD78C-C23E-4BB3-8E6B-58BC60B6F39F}"/>
          </ac:picMkLst>
        </pc:picChg>
        <pc:picChg chg="mod">
          <ac:chgData name="Jean-Philippe Roman" userId="73a43a2330ba1a8f" providerId="LiveId" clId="{063CFBAB-D764-476C-A708-5177A1F2F0CA}" dt="2021-02-11T16:13:38.143" v="5193"/>
          <ac:picMkLst>
            <pc:docMk/>
            <pc:sldMk cId="331702507" sldId="304"/>
            <ac:picMk id="17" creationId="{114EEAAB-145E-47AF-B676-95DA0EBDB7D8}"/>
          </ac:picMkLst>
        </pc:picChg>
      </pc:sldChg>
      <pc:sldMasterChg chg="addSp delSp modSp mod">
        <pc:chgData name="Jean-Philippe Roman" userId="73a43a2330ba1a8f" providerId="LiveId" clId="{063CFBAB-D764-476C-A708-5177A1F2F0CA}" dt="2021-02-10T19:16:51.512" v="3784" actId="167"/>
        <pc:sldMasterMkLst>
          <pc:docMk/>
          <pc:sldMasterMk cId="4067154036" sldId="2147483648"/>
        </pc:sldMasterMkLst>
        <pc:picChg chg="del">
          <ac:chgData name="Jean-Philippe Roman" userId="73a43a2330ba1a8f" providerId="LiveId" clId="{063CFBAB-D764-476C-A708-5177A1F2F0CA}" dt="2021-02-10T19:16:46.143" v="3782" actId="478"/>
          <ac:picMkLst>
            <pc:docMk/>
            <pc:sldMasterMk cId="4067154036" sldId="2147483648"/>
            <ac:picMk id="7" creationId="{E64BE860-9DBF-44F0-964C-B7FB7396D9AA}"/>
          </ac:picMkLst>
        </pc:picChg>
        <pc:picChg chg="add ord">
          <ac:chgData name="Jean-Philippe Roman" userId="73a43a2330ba1a8f" providerId="LiveId" clId="{063CFBAB-D764-476C-A708-5177A1F2F0CA}" dt="2021-02-10T19:16:51.512" v="3784" actId="167"/>
          <ac:picMkLst>
            <pc:docMk/>
            <pc:sldMasterMk cId="4067154036" sldId="2147483648"/>
            <ac:picMk id="9" creationId="{961F99E4-A185-433C-80AA-C0214C842755}"/>
          </ac:picMkLst>
        </pc:picChg>
      </pc:sldMasterChg>
    </pc:docChg>
  </pc:docChgLst>
  <pc:docChgLst>
    <pc:chgData name="Jean-Philippe Roman" userId="73a43a2330ba1a8f" providerId="LiveId" clId="{CE782FB4-06E1-4955-802E-DA3A0F52D73C}"/>
    <pc:docChg chg="undo custSel addSld delSld modSld modSection">
      <pc:chgData name="Jean-Philippe Roman" userId="73a43a2330ba1a8f" providerId="LiveId" clId="{CE782FB4-06E1-4955-802E-DA3A0F52D73C}" dt="2023-02-21T15:41:16.672" v="327"/>
      <pc:docMkLst>
        <pc:docMk/>
      </pc:docMkLst>
      <pc:sldChg chg="modSp">
        <pc:chgData name="Jean-Philippe Roman" userId="73a43a2330ba1a8f" providerId="LiveId" clId="{CE782FB4-06E1-4955-802E-DA3A0F52D73C}" dt="2023-02-19T16:56:43.712" v="2" actId="20577"/>
        <pc:sldMkLst>
          <pc:docMk/>
          <pc:sldMk cId="1118561395" sldId="264"/>
        </pc:sldMkLst>
        <pc:spChg chg="mod">
          <ac:chgData name="Jean-Philippe Roman" userId="73a43a2330ba1a8f" providerId="LiveId" clId="{CE782FB4-06E1-4955-802E-DA3A0F52D73C}" dt="2023-02-19T16:56:43.712" v="2" actId="20577"/>
          <ac:spMkLst>
            <pc:docMk/>
            <pc:sldMk cId="1118561395" sldId="264"/>
            <ac:spMk id="8" creationId="{D8BBF93A-F735-4898-877C-E82B86E2E4A5}"/>
          </ac:spMkLst>
        </pc:spChg>
      </pc:sldChg>
      <pc:sldChg chg="modSp mod">
        <pc:chgData name="Jean-Philippe Roman" userId="73a43a2330ba1a8f" providerId="LiveId" clId="{CE782FB4-06E1-4955-802E-DA3A0F52D73C}" dt="2023-02-19T16:58:48.460" v="4" actId="20577"/>
        <pc:sldMkLst>
          <pc:docMk/>
          <pc:sldMk cId="3310576858" sldId="265"/>
        </pc:sldMkLst>
        <pc:spChg chg="mod">
          <ac:chgData name="Jean-Philippe Roman" userId="73a43a2330ba1a8f" providerId="LiveId" clId="{CE782FB4-06E1-4955-802E-DA3A0F52D73C}" dt="2023-02-19T16:58:48.460" v="4" actId="20577"/>
          <ac:spMkLst>
            <pc:docMk/>
            <pc:sldMk cId="3310576858" sldId="265"/>
            <ac:spMk id="12" creationId="{3E7AE732-91A0-4329-A419-444C3ACCC323}"/>
          </ac:spMkLst>
        </pc:spChg>
      </pc:sldChg>
      <pc:sldChg chg="modSp mod">
        <pc:chgData name="Jean-Philippe Roman" userId="73a43a2330ba1a8f" providerId="LiveId" clId="{CE782FB4-06E1-4955-802E-DA3A0F52D73C}" dt="2023-02-19T17:03:47.700" v="35" actId="1076"/>
        <pc:sldMkLst>
          <pc:docMk/>
          <pc:sldMk cId="2217979993" sldId="283"/>
        </pc:sldMkLst>
        <pc:spChg chg="mod">
          <ac:chgData name="Jean-Philippe Roman" userId="73a43a2330ba1a8f" providerId="LiveId" clId="{CE782FB4-06E1-4955-802E-DA3A0F52D73C}" dt="2023-02-19T17:03:47.700" v="35" actId="1076"/>
          <ac:spMkLst>
            <pc:docMk/>
            <pc:sldMk cId="2217979993" sldId="283"/>
            <ac:spMk id="113" creationId="{D3D081C2-C477-4111-9FC0-E0A945BAE37B}"/>
          </ac:spMkLst>
        </pc:spChg>
      </pc:sldChg>
      <pc:sldChg chg="addSp delSp modSp mod modTransition modAnim">
        <pc:chgData name="Jean-Philippe Roman" userId="73a43a2330ba1a8f" providerId="LiveId" clId="{CE782FB4-06E1-4955-802E-DA3A0F52D73C}" dt="2023-02-21T15:41:16.672" v="327"/>
        <pc:sldMkLst>
          <pc:docMk/>
          <pc:sldMk cId="1392728090" sldId="289"/>
        </pc:sldMkLst>
        <pc:spChg chg="add mod">
          <ac:chgData name="Jean-Philippe Roman" userId="73a43a2330ba1a8f" providerId="LiveId" clId="{CE782FB4-06E1-4955-802E-DA3A0F52D73C}" dt="2023-02-21T15:40:10.669" v="324" actId="1076"/>
          <ac:spMkLst>
            <pc:docMk/>
            <pc:sldMk cId="1392728090" sldId="289"/>
            <ac:spMk id="4" creationId="{4CC6086D-E08A-3392-B94B-6DA68A8C5403}"/>
          </ac:spMkLst>
        </pc:spChg>
        <pc:spChg chg="add del mod">
          <ac:chgData name="Jean-Philippe Roman" userId="73a43a2330ba1a8f" providerId="LiveId" clId="{CE782FB4-06E1-4955-802E-DA3A0F52D73C}" dt="2023-02-21T15:39:52.557" v="322"/>
          <ac:spMkLst>
            <pc:docMk/>
            <pc:sldMk cId="1392728090" sldId="289"/>
            <ac:spMk id="5" creationId="{F5593D9F-9DF0-F824-1548-578BE95B7018}"/>
          </ac:spMkLst>
        </pc:spChg>
        <pc:spChg chg="mod">
          <ac:chgData name="Jean-Philippe Roman" userId="73a43a2330ba1a8f" providerId="LiveId" clId="{CE782FB4-06E1-4955-802E-DA3A0F52D73C}" dt="2023-02-19T19:38:30.576" v="248" actId="6549"/>
          <ac:spMkLst>
            <pc:docMk/>
            <pc:sldMk cId="1392728090" sldId="289"/>
            <ac:spMk id="26" creationId="{EBD4A8C6-6BBE-45ED-A045-3941BB5CC2B3}"/>
          </ac:spMkLst>
        </pc:spChg>
        <pc:spChg chg="mod">
          <ac:chgData name="Jean-Philippe Roman" userId="73a43a2330ba1a8f" providerId="LiveId" clId="{CE782FB4-06E1-4955-802E-DA3A0F52D73C}" dt="2023-02-19T17:06:03.238" v="37" actId="6549"/>
          <ac:spMkLst>
            <pc:docMk/>
            <pc:sldMk cId="1392728090" sldId="289"/>
            <ac:spMk id="28" creationId="{3E084469-0A5F-4D89-A12D-18B119ACC96E}"/>
          </ac:spMkLst>
        </pc:spChg>
        <pc:picChg chg="add mod modCrop">
          <ac:chgData name="Jean-Philippe Roman" userId="73a43a2330ba1a8f" providerId="LiveId" clId="{CE782FB4-06E1-4955-802E-DA3A0F52D73C}" dt="2023-02-21T15:39:32.789" v="318" actId="1076"/>
          <ac:picMkLst>
            <pc:docMk/>
            <pc:sldMk cId="1392728090" sldId="289"/>
            <ac:picMk id="3" creationId="{6D93ADCB-0C6B-18C9-3E21-18B6467C6788}"/>
          </ac:picMkLst>
        </pc:picChg>
      </pc:sldChg>
      <pc:sldChg chg="delSp modSp mod delAnim">
        <pc:chgData name="Jean-Philippe Roman" userId="73a43a2330ba1a8f" providerId="LiveId" clId="{CE782FB4-06E1-4955-802E-DA3A0F52D73C}" dt="2023-02-19T19:44:14.032" v="292" actId="167"/>
        <pc:sldMkLst>
          <pc:docMk/>
          <pc:sldMk cId="67533248" sldId="292"/>
        </pc:sldMkLst>
        <pc:spChg chg="del">
          <ac:chgData name="Jean-Philippe Roman" userId="73a43a2330ba1a8f" providerId="LiveId" clId="{CE782FB4-06E1-4955-802E-DA3A0F52D73C}" dt="2023-02-19T19:39:32.198" v="250" actId="478"/>
          <ac:spMkLst>
            <pc:docMk/>
            <pc:sldMk cId="67533248" sldId="292"/>
            <ac:spMk id="123" creationId="{E8D7A48A-BE80-47F4-B1E5-E08366B494CC}"/>
          </ac:spMkLst>
        </pc:spChg>
        <pc:spChg chg="mod">
          <ac:chgData name="Jean-Philippe Roman" userId="73a43a2330ba1a8f" providerId="LiveId" clId="{CE782FB4-06E1-4955-802E-DA3A0F52D73C}" dt="2023-02-19T19:42:37.764" v="275" actId="1076"/>
          <ac:spMkLst>
            <pc:docMk/>
            <pc:sldMk cId="67533248" sldId="292"/>
            <ac:spMk id="242" creationId="{C9FDDF83-78A4-4F45-B40D-5D28F7974204}"/>
          </ac:spMkLst>
        </pc:spChg>
        <pc:spChg chg="mod">
          <ac:chgData name="Jean-Philippe Roman" userId="73a43a2330ba1a8f" providerId="LiveId" clId="{CE782FB4-06E1-4955-802E-DA3A0F52D73C}" dt="2023-02-19T19:42:33.651" v="274" actId="1076"/>
          <ac:spMkLst>
            <pc:docMk/>
            <pc:sldMk cId="67533248" sldId="292"/>
            <ac:spMk id="243" creationId="{83EF72E2-EBBC-4C6A-BBE2-65EB1DFD211E}"/>
          </ac:spMkLst>
        </pc:spChg>
        <pc:grpChg chg="del">
          <ac:chgData name="Jean-Philippe Roman" userId="73a43a2330ba1a8f" providerId="LiveId" clId="{CE782FB4-06E1-4955-802E-DA3A0F52D73C}" dt="2023-02-19T19:39:30.176" v="249" actId="478"/>
          <ac:grpSpMkLst>
            <pc:docMk/>
            <pc:sldMk cId="67533248" sldId="292"/>
            <ac:grpSpMk id="101" creationId="{B5E0C786-A6CF-409A-AB72-43E55901DD97}"/>
          </ac:grpSpMkLst>
        </pc:grpChg>
        <pc:grpChg chg="mod">
          <ac:chgData name="Jean-Philippe Roman" userId="73a43a2330ba1a8f" providerId="LiveId" clId="{CE782FB4-06E1-4955-802E-DA3A0F52D73C}" dt="2023-02-19T19:42:10.594" v="271" actId="1036"/>
          <ac:grpSpMkLst>
            <pc:docMk/>
            <pc:sldMk cId="67533248" sldId="292"/>
            <ac:grpSpMk id="124" creationId="{BEBD1F60-9E39-44B0-B3D2-13F68BA76642}"/>
          </ac:grpSpMkLst>
        </pc:grpChg>
        <pc:grpChg chg="mod">
          <ac:chgData name="Jean-Philippe Roman" userId="73a43a2330ba1a8f" providerId="LiveId" clId="{CE782FB4-06E1-4955-802E-DA3A0F52D73C}" dt="2023-02-19T19:42:24.523" v="273" actId="1076"/>
          <ac:grpSpMkLst>
            <pc:docMk/>
            <pc:sldMk cId="67533248" sldId="292"/>
            <ac:grpSpMk id="217" creationId="{990BFEE9-DDBF-4B5A-AED9-4E08D2732C37}"/>
          </ac:grpSpMkLst>
        </pc:grpChg>
        <pc:cxnChg chg="del">
          <ac:chgData name="Jean-Philippe Roman" userId="73a43a2330ba1a8f" providerId="LiveId" clId="{CE782FB4-06E1-4955-802E-DA3A0F52D73C}" dt="2023-02-19T19:39:34.999" v="251" actId="478"/>
          <ac:cxnSpMkLst>
            <pc:docMk/>
            <pc:sldMk cId="67533248" sldId="292"/>
            <ac:cxnSpMk id="58" creationId="{6F60D7DD-7BAB-4E4D-AB41-3D837D208D5A}"/>
          </ac:cxnSpMkLst>
        </pc:cxnChg>
        <pc:cxnChg chg="mod ord">
          <ac:chgData name="Jean-Philippe Roman" userId="73a43a2330ba1a8f" providerId="LiveId" clId="{CE782FB4-06E1-4955-802E-DA3A0F52D73C}" dt="2023-02-19T19:44:14.032" v="292" actId="167"/>
          <ac:cxnSpMkLst>
            <pc:docMk/>
            <pc:sldMk cId="67533248" sldId="292"/>
            <ac:cxnSpMk id="59" creationId="{170C2F7A-9AD9-404F-8072-1F2F798555D3}"/>
          </ac:cxnSpMkLst>
        </pc:cxnChg>
        <pc:cxnChg chg="mod ord">
          <ac:chgData name="Jean-Philippe Roman" userId="73a43a2330ba1a8f" providerId="LiveId" clId="{CE782FB4-06E1-4955-802E-DA3A0F52D73C}" dt="2023-02-19T19:43:53.868" v="286" actId="167"/>
          <ac:cxnSpMkLst>
            <pc:docMk/>
            <pc:sldMk cId="67533248" sldId="292"/>
            <ac:cxnSpMk id="60" creationId="{8CF50FC2-19EF-48CD-8881-FCBEDC1E97D4}"/>
          </ac:cxnSpMkLst>
        </pc:cxnChg>
      </pc:sldChg>
      <pc:sldChg chg="modSp mod">
        <pc:chgData name="Jean-Philippe Roman" userId="73a43a2330ba1a8f" providerId="LiveId" clId="{CE782FB4-06E1-4955-802E-DA3A0F52D73C}" dt="2023-02-19T17:10:56.037" v="47" actId="1076"/>
        <pc:sldMkLst>
          <pc:docMk/>
          <pc:sldMk cId="4155121148" sldId="294"/>
        </pc:sldMkLst>
        <pc:spChg chg="mod">
          <ac:chgData name="Jean-Philippe Roman" userId="73a43a2330ba1a8f" providerId="LiveId" clId="{CE782FB4-06E1-4955-802E-DA3A0F52D73C}" dt="2023-02-19T17:10:56.037" v="47" actId="1076"/>
          <ac:spMkLst>
            <pc:docMk/>
            <pc:sldMk cId="4155121148" sldId="294"/>
            <ac:spMk id="332" creationId="{F5EE3912-3BB1-450F-979E-8BB11F071FAD}"/>
          </ac:spMkLst>
        </pc:spChg>
      </pc:sldChg>
      <pc:sldChg chg="del">
        <pc:chgData name="Jean-Philippe Roman" userId="73a43a2330ba1a8f" providerId="LiveId" clId="{CE782FB4-06E1-4955-802E-DA3A0F52D73C}" dt="2023-02-19T17:13:45.102" v="49" actId="47"/>
        <pc:sldMkLst>
          <pc:docMk/>
          <pc:sldMk cId="758963081" sldId="300"/>
        </pc:sldMkLst>
      </pc:sldChg>
      <pc:sldChg chg="addSp modSp mod modAnim">
        <pc:chgData name="Jean-Philippe Roman" userId="73a43a2330ba1a8f" providerId="LiveId" clId="{CE782FB4-06E1-4955-802E-DA3A0F52D73C}" dt="2023-02-21T15:33:53.445" v="310" actId="20577"/>
        <pc:sldMkLst>
          <pc:docMk/>
          <pc:sldMk cId="3173257273" sldId="303"/>
        </pc:sldMkLst>
        <pc:spChg chg="mod">
          <ac:chgData name="Jean-Philippe Roman" userId="73a43a2330ba1a8f" providerId="LiveId" clId="{CE782FB4-06E1-4955-802E-DA3A0F52D73C}" dt="2023-02-19T17:20:21.196" v="230" actId="1035"/>
          <ac:spMkLst>
            <pc:docMk/>
            <pc:sldMk cId="3173257273" sldId="303"/>
            <ac:spMk id="2" creationId="{9E370DB5-1320-4811-9329-533D02B8352B}"/>
          </ac:spMkLst>
        </pc:spChg>
        <pc:spChg chg="add mod">
          <ac:chgData name="Jean-Philippe Roman" userId="73a43a2330ba1a8f" providerId="LiveId" clId="{CE782FB4-06E1-4955-802E-DA3A0F52D73C}" dt="2023-02-19T17:20:56.019" v="243" actId="1035"/>
          <ac:spMkLst>
            <pc:docMk/>
            <pc:sldMk cId="3173257273" sldId="303"/>
            <ac:spMk id="3" creationId="{9EA62AE4-8247-F005-53B7-96F70FC1C9C6}"/>
          </ac:spMkLst>
        </pc:spChg>
        <pc:spChg chg="add mod">
          <ac:chgData name="Jean-Philippe Roman" userId="73a43a2330ba1a8f" providerId="LiveId" clId="{CE782FB4-06E1-4955-802E-DA3A0F52D73C}" dt="2023-02-19T17:20:31.797" v="240" actId="1035"/>
          <ac:spMkLst>
            <pc:docMk/>
            <pc:sldMk cId="3173257273" sldId="303"/>
            <ac:spMk id="5" creationId="{F82AD9E4-2EA5-6DDE-182F-13BD4D35AF56}"/>
          </ac:spMkLst>
        </pc:spChg>
        <pc:spChg chg="mod">
          <ac:chgData name="Jean-Philippe Roman" userId="73a43a2330ba1a8f" providerId="LiveId" clId="{CE782FB4-06E1-4955-802E-DA3A0F52D73C}" dt="2023-02-21T15:33:53.445" v="310" actId="20577"/>
          <ac:spMkLst>
            <pc:docMk/>
            <pc:sldMk cId="3173257273" sldId="303"/>
            <ac:spMk id="31" creationId="{D999FDF2-EE6B-41C0-AE69-CC0BD2F625FF}"/>
          </ac:spMkLst>
        </pc:spChg>
        <pc:spChg chg="ord">
          <ac:chgData name="Jean-Philippe Roman" userId="73a43a2330ba1a8f" providerId="LiveId" clId="{CE782FB4-06E1-4955-802E-DA3A0F52D73C}" dt="2023-02-19T17:22:10.404" v="245" actId="166"/>
          <ac:spMkLst>
            <pc:docMk/>
            <pc:sldMk cId="3173257273" sldId="303"/>
            <ac:spMk id="32" creationId="{1B3AD1F0-4D3C-432C-8E29-93A974A3366E}"/>
          </ac:spMkLst>
        </pc:spChg>
        <pc:picChg chg="mod">
          <ac:chgData name="Jean-Philippe Roman" userId="73a43a2330ba1a8f" providerId="LiveId" clId="{CE782FB4-06E1-4955-802E-DA3A0F52D73C}" dt="2023-02-19T17:19:52.277" v="216" actId="1076"/>
          <ac:picMkLst>
            <pc:docMk/>
            <pc:sldMk cId="3173257273" sldId="303"/>
            <ac:picMk id="19" creationId="{D9E99917-5C1F-4C40-9C99-4E0798F2CED8}"/>
          </ac:picMkLst>
        </pc:picChg>
      </pc:sldChg>
      <pc:sldChg chg="modSp add mod">
        <pc:chgData name="Jean-Philippe Roman" userId="73a43a2330ba1a8f" providerId="LiveId" clId="{CE782FB4-06E1-4955-802E-DA3A0F52D73C}" dt="2023-02-20T20:47:30.197" v="308" actId="1582"/>
        <pc:sldMkLst>
          <pc:docMk/>
          <pc:sldMk cId="3260806787" sldId="305"/>
        </pc:sldMkLst>
        <pc:spChg chg="mod">
          <ac:chgData name="Jean-Philippe Roman" userId="73a43a2330ba1a8f" providerId="LiveId" clId="{CE782FB4-06E1-4955-802E-DA3A0F52D73C}" dt="2023-02-20T20:47:17.720" v="304" actId="1076"/>
          <ac:spMkLst>
            <pc:docMk/>
            <pc:sldMk cId="3260806787" sldId="305"/>
            <ac:spMk id="5" creationId="{51DD0EE6-FE01-4FAC-A47E-389CC36AC236}"/>
          </ac:spMkLst>
        </pc:spChg>
        <pc:cxnChg chg="mod">
          <ac:chgData name="Jean-Philippe Roman" userId="73a43a2330ba1a8f" providerId="LiveId" clId="{CE782FB4-06E1-4955-802E-DA3A0F52D73C}" dt="2023-02-20T20:47:30.197" v="308" actId="1582"/>
          <ac:cxnSpMkLst>
            <pc:docMk/>
            <pc:sldMk cId="3260806787" sldId="305"/>
            <ac:cxnSpMk id="7" creationId="{9DD0774C-30D8-411B-A451-B362DA14040F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Niedersachsen</c:v>
                </c:pt>
              </c:strCache>
            </c:strRef>
          </c:tx>
          <c:spPr>
            <a:solidFill>
              <a:srgbClr val="2F5597"/>
            </a:solidFill>
            <a:ln>
              <a:solidFill>
                <a:schemeClr val="accent1">
                  <a:shade val="50000"/>
                  <a:alpha val="95000"/>
                </a:schemeClr>
              </a:solidFill>
            </a:ln>
            <a:effectLst/>
            <a:scene3d>
              <a:camera prst="orthographicFront"/>
              <a:lightRig rig="chilly" dir="t"/>
            </a:scene3d>
            <a:sp3d prstMaterial="clear">
              <a:bevelT h="635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2.5099999999999998</c:v>
                </c:pt>
                <c:pt idx="1">
                  <c:v>2.57</c:v>
                </c:pt>
                <c:pt idx="2">
                  <c:v>2.56</c:v>
                </c:pt>
                <c:pt idx="3">
                  <c:v>0</c:v>
                </c:pt>
                <c:pt idx="4">
                  <c:v>2.38</c:v>
                </c:pt>
                <c:pt idx="5">
                  <c:v>2.38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96-4E1F-ACC9-FF09D4BA788C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Gym. Meckelfeld</c:v>
                </c:pt>
              </c:strCache>
            </c:strRef>
          </c:tx>
          <c:spPr>
            <a:solidFill>
              <a:srgbClr val="FF0000">
                <a:alpha val="25000"/>
              </a:srgbClr>
            </a:solidFill>
            <a:ln>
              <a:noFill/>
            </a:ln>
            <a:effectLst/>
            <a:scene3d>
              <a:camera prst="orthographicFront"/>
              <a:lightRig rig="chilly" dir="t"/>
            </a:scene3d>
            <a:sp3d prstMaterial="clear">
              <a:bevelT h="635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Tabelle1!$C$2:$C$7</c:f>
              <c:numCache>
                <c:formatCode>General</c:formatCode>
                <c:ptCount val="6"/>
                <c:pt idx="0">
                  <c:v>2.4700000000000002</c:v>
                </c:pt>
                <c:pt idx="1">
                  <c:v>2.42</c:v>
                </c:pt>
                <c:pt idx="2">
                  <c:v>2.4700000000000002</c:v>
                </c:pt>
                <c:pt idx="3">
                  <c:v>0</c:v>
                </c:pt>
                <c:pt idx="4">
                  <c:v>2.25</c:v>
                </c:pt>
                <c:pt idx="5">
                  <c:v>2.23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96-4E1F-ACC9-FF09D4BA78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10"/>
        <c:axId val="103737600"/>
        <c:axId val="124366848"/>
      </c:barChart>
      <c:catAx>
        <c:axId val="103737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4366848"/>
        <c:crosses val="autoZero"/>
        <c:auto val="1"/>
        <c:lblAlgn val="ctr"/>
        <c:lblOffset val="100"/>
        <c:noMultiLvlLbl val="0"/>
      </c:catAx>
      <c:valAx>
        <c:axId val="124366848"/>
        <c:scaling>
          <c:orientation val="minMax"/>
          <c:max val="2.7"/>
          <c:min val="2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3737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43845100397082509"/>
          <c:y val="1.8134946851754187E-2"/>
          <c:w val="0.50729711892072749"/>
          <c:h val="9.16861978298989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BB97EB-222F-418F-B599-BA513F6D9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C3EAB4C-7884-42B0-B38F-B1824D2C6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F0DE24-2D57-45BD-8C03-51E395276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FADD-9915-4545-8AC7-24B7EA276B89}" type="datetimeFigureOut">
              <a:rPr lang="de-DE" smtClean="0"/>
              <a:t>21.02.2023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E23049-9B78-44D7-8BE0-48B017C6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555E5A-E726-4A76-A4F0-26B71F53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233F8-C161-4406-A48B-66AC93FD7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7563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B874F-6076-4AC5-A728-6372E398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81FD757-2210-4BD4-841F-AECB4FDFB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A93E45-5298-4BB2-9D3C-AF66D9019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FADD-9915-4545-8AC7-24B7EA276B89}" type="datetimeFigureOut">
              <a:rPr lang="de-DE" smtClean="0"/>
              <a:t>21.02.2023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75E3F2-FE2E-4C45-AE31-F122D1714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952BDE-C0E3-40F3-B28C-F7FBDDAA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233F8-C161-4406-A48B-66AC93FD7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2961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19E1F52-C133-4EC4-9D5B-402D678916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1517593-3778-4CEE-89F7-E5A717777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CB0A89-B8F8-41B5-96CE-B8E39ACB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FADD-9915-4545-8AC7-24B7EA276B89}" type="datetimeFigureOut">
              <a:rPr lang="de-DE" smtClean="0"/>
              <a:t>21.02.2023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4E8001-8ABC-4987-AB04-B05E4FF01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B97719-DFB9-47E6-9B4B-2A7CE8305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233F8-C161-4406-A48B-66AC93FD7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5915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CA5646-6712-4B99-8BA9-FA284C9FE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39B457-1322-42B7-A3A9-AA7B63793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2844D3-5F7C-4C09-B9AB-731C3BF0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FADD-9915-4545-8AC7-24B7EA276B89}" type="datetimeFigureOut">
              <a:rPr lang="de-DE" smtClean="0"/>
              <a:t>21.02.2023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69C99E-8317-4EE7-9CD6-A3F14EB48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084ADB-5546-4EE7-8357-C5AABB5C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233F8-C161-4406-A48B-66AC93FD7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8704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0F1CE2-C871-4C09-AF7C-38AE6EE71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2A3F6D1-80F7-4F5F-ADE5-6FCF2801C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D5D785-D0BC-45D5-A6AE-C3C429D9A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FADD-9915-4545-8AC7-24B7EA276B89}" type="datetimeFigureOut">
              <a:rPr lang="de-DE" smtClean="0"/>
              <a:t>21.02.2023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AACB0F-7A3A-4C19-99E7-91934E117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4616F3-D488-42BC-8649-45ED88D23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233F8-C161-4406-A48B-66AC93FD7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2727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E54B9F-4FBE-46E7-9ABE-F0AFCE69F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3DA236-E6A3-4550-AD55-D28FAFA66C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54DAEFC-3FFE-45AF-9E12-4431184E3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6C6E47A-F3F5-4758-B3CA-76BF2C70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FADD-9915-4545-8AC7-24B7EA276B89}" type="datetimeFigureOut">
              <a:rPr lang="de-DE" smtClean="0"/>
              <a:t>21.02.2023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FC5F7A-2969-4B3A-A6E6-1D69C4295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EBD121-4B46-48FE-BEA9-C9E7AB3F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233F8-C161-4406-A48B-66AC93FD7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546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8281E9-A165-4433-B65D-1763EB03E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0E00F2-2481-486B-A891-CD3686EB4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FCA20A1-8AB3-43C6-B117-44931ED36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CEB9FE1-7277-4802-AB43-58A7E43C4E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05463C1-490C-44AB-8B1D-5A0D2AA023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9BD057A-99A7-488B-9771-8EB31869B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FADD-9915-4545-8AC7-24B7EA276B89}" type="datetimeFigureOut">
              <a:rPr lang="de-DE" smtClean="0"/>
              <a:t>21.02.2023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C183DA3-8BCB-4E78-8DF0-388FAE64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24EC294-ED38-44A9-B577-D9F142469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233F8-C161-4406-A48B-66AC93FD7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5966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88AC4-8616-4690-9143-4484A122C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51" y="1262"/>
            <a:ext cx="11417300" cy="1325563"/>
          </a:xfrm>
        </p:spPr>
        <p:txBody>
          <a:bodyPr/>
          <a:lstStyle>
            <a:lvl1pPr>
              <a:defRPr b="1">
                <a:solidFill>
                  <a:srgbClr val="2F5597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0531E65-37B8-44CF-93DF-2BD073535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FADD-9915-4545-8AC7-24B7EA276B89}" type="datetimeFigureOut">
              <a:rPr lang="de-DE" smtClean="0"/>
              <a:t>21.02.2023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BF8DBF-1D5D-43F8-A54B-54D721829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081F30-CF64-491C-A561-AF5C870C0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233F8-C161-4406-A48B-66AC93FD7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3496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E454AEE-E040-4DD7-AB8B-1AD7D3AC9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FADD-9915-4545-8AC7-24B7EA276B89}" type="datetimeFigureOut">
              <a:rPr lang="de-DE" smtClean="0"/>
              <a:t>21.02.2023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F37CF8A-CC13-4B29-BA88-2644AFF95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7DDC04-66F9-4FE3-BD02-A219D9ED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233F8-C161-4406-A48B-66AC93FD7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775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4A71B5-D17C-4963-9CC0-6953D2610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FA4635-D9D0-41CE-B943-1F772ED15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DA54D3E-F747-4948-8910-6B677E798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EEE4B75-80FB-409D-8441-0949AABE2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FADD-9915-4545-8AC7-24B7EA276B89}" type="datetimeFigureOut">
              <a:rPr lang="de-DE" smtClean="0"/>
              <a:t>21.02.2023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453A1EB-226C-49F5-B50E-434855EE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79F365-AB61-4CCA-8ADC-B75505F2E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233F8-C161-4406-A48B-66AC93FD7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22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46418A-D919-406C-82EC-9FB82B45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ED15F31-867A-4C33-80AC-3B3D50F0D2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D324625-7B81-4DCE-B2AB-FA7634619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54BA0F-57E0-476A-A4D2-F0DAA2132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FADD-9915-4545-8AC7-24B7EA276B89}" type="datetimeFigureOut">
              <a:rPr lang="de-DE" smtClean="0"/>
              <a:t>21.02.2023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367BF74-2E11-4D7F-9076-7B757047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E9ABD7-8FE5-4606-9BED-9461E9DCF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233F8-C161-4406-A48B-66AC93FD7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1948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61F99E4-A185-433C-80AA-C0214C84275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8B5878E-7FD2-4C47-BDAA-40AD7E5D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45B3FF-38FA-49A8-BD51-AB7D20B42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FDF92A-DE73-463B-B119-8EC80A332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4FADD-9915-4545-8AC7-24B7EA276B89}" type="datetimeFigureOut">
              <a:rPr lang="de-DE" smtClean="0"/>
              <a:t>21.02.2023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33EAF2-00AF-4893-BE4A-901389432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A8E2B6-F90E-4A7A-B56D-7D7F03877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233F8-C161-4406-A48B-66AC93FD72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715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microsoft.com/office/2017/06/relationships/model3d" Target="../media/model3d1.glb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2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31.sv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12" Type="http://schemas.openxmlformats.org/officeDocument/2006/relationships/image" Target="../media/image3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svg"/><Relationship Id="rId11" Type="http://schemas.openxmlformats.org/officeDocument/2006/relationships/image" Target="../media/image56.png"/><Relationship Id="rId5" Type="http://schemas.openxmlformats.org/officeDocument/2006/relationships/image" Target="../media/image49.png"/><Relationship Id="rId10" Type="http://schemas.openxmlformats.org/officeDocument/2006/relationships/image" Target="../media/image55.png"/><Relationship Id="rId4" Type="http://schemas.openxmlformats.org/officeDocument/2006/relationships/image" Target="../media/image38.jpeg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8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6.sv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draußen, Himmel, Baum enthält.&#10;&#10;Automatisch generierte Beschreibung">
            <a:extLst>
              <a:ext uri="{FF2B5EF4-FFF2-40B4-BE49-F238E27FC236}">
                <a16:creationId xmlns:a16="http://schemas.microsoft.com/office/drawing/2014/main" id="{36CA6DE9-1CB5-429F-B981-59525762DA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E370DB5-1320-4811-9329-533D02B8352B}"/>
              </a:ext>
            </a:extLst>
          </p:cNvPr>
          <p:cNvSpPr txBox="1"/>
          <p:nvPr/>
        </p:nvSpPr>
        <p:spPr>
          <a:xfrm>
            <a:off x="623095" y="3783907"/>
            <a:ext cx="557229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Willkommen</a:t>
            </a:r>
            <a:endParaRPr lang="de-DE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unserer starken Schule!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EB08369-A2B0-44B7-9D42-EAA13F634E60}"/>
              </a:ext>
            </a:extLst>
          </p:cNvPr>
          <p:cNvGrpSpPr/>
          <p:nvPr/>
        </p:nvGrpSpPr>
        <p:grpSpPr>
          <a:xfrm>
            <a:off x="5874511" y="844534"/>
            <a:ext cx="7038046" cy="6858001"/>
            <a:chOff x="5874511" y="844534"/>
            <a:chExt cx="7038046" cy="6858001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7DCF6269-A671-4EBC-A4FE-345F9EE75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74511" y="1079500"/>
              <a:ext cx="5338493" cy="6134100"/>
            </a:xfrm>
            <a:prstGeom prst="rect">
              <a:avLst/>
            </a:prstGeom>
          </p:spPr>
        </p:pic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C997DD3A-D226-4801-A09A-A6C05B954B23}"/>
                </a:ext>
              </a:extLst>
            </p:cNvPr>
            <p:cNvGrpSpPr/>
            <p:nvPr/>
          </p:nvGrpSpPr>
          <p:grpSpPr>
            <a:xfrm>
              <a:off x="8340557" y="844534"/>
              <a:ext cx="4572000" cy="6858001"/>
              <a:chOff x="7705557" y="844534"/>
              <a:chExt cx="4572000" cy="6858001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1E150543-E297-4A54-BD91-9AC47BC30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70000"/>
              </a:blip>
              <a:stretch>
                <a:fillRect/>
              </a:stretch>
            </p:blipFill>
            <p:spPr>
              <a:xfrm>
                <a:off x="7825873" y="844535"/>
                <a:ext cx="4451684" cy="6858000"/>
              </a:xfrm>
              <a:prstGeom prst="rect">
                <a:avLst/>
              </a:prstGeom>
            </p:spPr>
          </p:pic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9A1E939E-E971-4B5B-B5B9-2CA60DC853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7129"/>
              <a:stretch/>
            </p:blipFill>
            <p:spPr>
              <a:xfrm>
                <a:off x="7705557" y="844534"/>
                <a:ext cx="4572000" cy="636906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2753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E3B5CD-95BE-41BD-B7DE-000C4DB27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1265858"/>
            <a:ext cx="11417300" cy="1325563"/>
          </a:xfrm>
        </p:spPr>
        <p:txBody>
          <a:bodyPr/>
          <a:lstStyle/>
          <a:p>
            <a:pPr algn="ctr"/>
            <a:r>
              <a:rPr lang="de-DE" dirty="0"/>
              <a:t>Die Laufbahn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A72FEDE-4608-4E41-9AB1-4AA08BF996B9}"/>
              </a:ext>
            </a:extLst>
          </p:cNvPr>
          <p:cNvGrpSpPr/>
          <p:nvPr/>
        </p:nvGrpSpPr>
        <p:grpSpPr>
          <a:xfrm>
            <a:off x="5015078" y="2779041"/>
            <a:ext cx="2161844" cy="2160000"/>
            <a:chOff x="5015078" y="2906041"/>
            <a:chExt cx="2161844" cy="216000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D46641F8-3981-4BD8-8901-FA06140BD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5078" y="2906041"/>
              <a:ext cx="2161844" cy="2160000"/>
            </a:xfrm>
            <a:prstGeom prst="rect">
              <a:avLst/>
            </a:prstGeom>
          </p:spPr>
        </p:pic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ED065F73-A694-4E53-B37E-71EDA069F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000" y="2906041"/>
              <a:ext cx="2160000" cy="2160000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66182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">
        <p14:ferris dir="l"/>
      </p:transition>
    </mc:Choice>
    <mc:Fallback xmlns=""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0C2B0FD-55FF-4F75-89A5-1797966F91F4}"/>
              </a:ext>
            </a:extLst>
          </p:cNvPr>
          <p:cNvCxnSpPr>
            <a:cxnSpLocks/>
          </p:cNvCxnSpPr>
          <p:nvPr/>
        </p:nvCxnSpPr>
        <p:spPr>
          <a:xfrm>
            <a:off x="4620096" y="1470411"/>
            <a:ext cx="828300" cy="10991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CC191F3-8D9B-4CF6-88DF-E0392888BA0E}"/>
              </a:ext>
            </a:extLst>
          </p:cNvPr>
          <p:cNvCxnSpPr>
            <a:cxnSpLocks/>
          </p:cNvCxnSpPr>
          <p:nvPr/>
        </p:nvCxnSpPr>
        <p:spPr>
          <a:xfrm flipH="1">
            <a:off x="6740715" y="1479851"/>
            <a:ext cx="834468" cy="1107375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8E49784-D5AC-4BD5-93C7-6AF1A25196DB}"/>
              </a:ext>
            </a:extLst>
          </p:cNvPr>
          <p:cNvCxnSpPr>
            <a:cxnSpLocks/>
          </p:cNvCxnSpPr>
          <p:nvPr/>
        </p:nvCxnSpPr>
        <p:spPr>
          <a:xfrm flipV="1">
            <a:off x="4620096" y="4290536"/>
            <a:ext cx="831137" cy="1102956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B4521CE2-AC5C-4F18-AD54-6CA32F3DD864}"/>
              </a:ext>
            </a:extLst>
          </p:cNvPr>
          <p:cNvCxnSpPr>
            <a:cxnSpLocks/>
          </p:cNvCxnSpPr>
          <p:nvPr/>
        </p:nvCxnSpPr>
        <p:spPr>
          <a:xfrm flipH="1" flipV="1">
            <a:off x="6747397" y="4285542"/>
            <a:ext cx="827786" cy="1098510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B6B6D42-CC99-4049-A087-27ACB25DFB30}"/>
              </a:ext>
            </a:extLst>
          </p:cNvPr>
          <p:cNvCxnSpPr>
            <a:cxnSpLocks/>
          </p:cNvCxnSpPr>
          <p:nvPr/>
        </p:nvCxnSpPr>
        <p:spPr>
          <a:xfrm flipV="1">
            <a:off x="3747459" y="3743729"/>
            <a:ext cx="1333513" cy="407697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39E9117-209D-4054-8176-B3AA88ED7CB1}"/>
              </a:ext>
            </a:extLst>
          </p:cNvPr>
          <p:cNvCxnSpPr>
            <a:cxnSpLocks/>
          </p:cNvCxnSpPr>
          <p:nvPr/>
        </p:nvCxnSpPr>
        <p:spPr>
          <a:xfrm>
            <a:off x="3772177" y="2712317"/>
            <a:ext cx="1309303" cy="400294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9517062-BF26-487B-B360-DDBCE504506D}"/>
              </a:ext>
            </a:extLst>
          </p:cNvPr>
          <p:cNvCxnSpPr>
            <a:cxnSpLocks/>
          </p:cNvCxnSpPr>
          <p:nvPr/>
        </p:nvCxnSpPr>
        <p:spPr>
          <a:xfrm flipH="1" flipV="1">
            <a:off x="7131308" y="3749809"/>
            <a:ext cx="1312768" cy="401354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6FB3DC4E-13BE-4F7B-9837-0A7A88A32E2E}"/>
              </a:ext>
            </a:extLst>
          </p:cNvPr>
          <p:cNvCxnSpPr>
            <a:cxnSpLocks/>
          </p:cNvCxnSpPr>
          <p:nvPr/>
        </p:nvCxnSpPr>
        <p:spPr>
          <a:xfrm flipH="1">
            <a:off x="7130653" y="2712054"/>
            <a:ext cx="1288705" cy="393996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167B8E7-6693-44D1-B93D-59E83352DD28}"/>
              </a:ext>
            </a:extLst>
          </p:cNvPr>
          <p:cNvGrpSpPr>
            <a:grpSpLocks noChangeAspect="1"/>
          </p:cNvGrpSpPr>
          <p:nvPr/>
        </p:nvGrpSpPr>
        <p:grpSpPr>
          <a:xfrm>
            <a:off x="7104257" y="804467"/>
            <a:ext cx="1130444" cy="1130444"/>
            <a:chOff x="3417676" y="750676"/>
            <a:chExt cx="5356648" cy="5356648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EE98A8D-E9AC-4815-A369-9FB7962135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B5A0EF66-1BD1-4431-B9E5-EABF75692E79}"/>
                </a:ext>
              </a:extLst>
            </p:cNvPr>
            <p:cNvGrpSpPr/>
            <p:nvPr/>
          </p:nvGrpSpPr>
          <p:grpSpPr>
            <a:xfrm>
              <a:off x="4962285" y="1841925"/>
              <a:ext cx="3754743" cy="4256064"/>
              <a:chOff x="4962285" y="1841925"/>
              <a:chExt cx="3754743" cy="4256064"/>
            </a:xfrm>
          </p:grpSpPr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053780AC-5B94-4838-828D-69CC79C92A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62285" y="1841925"/>
                <a:ext cx="3754743" cy="4256064"/>
              </a:xfrm>
              <a:custGeom>
                <a:avLst/>
                <a:gdLst>
                  <a:gd name="connsiteX0" fmla="*/ 2277079 w 4415143"/>
                  <a:gd name="connsiteY0" fmla="*/ 0 h 4256064"/>
                  <a:gd name="connsiteX1" fmla="*/ 4415143 w 4415143"/>
                  <a:gd name="connsiteY1" fmla="*/ 2138064 h 4256064"/>
                  <a:gd name="connsiteX2" fmla="*/ 4352028 w 4415143"/>
                  <a:gd name="connsiteY2" fmla="*/ 2383527 h 4256064"/>
                  <a:gd name="connsiteX3" fmla="*/ 2067960 w 4415143"/>
                  <a:gd name="connsiteY3" fmla="*/ 4251571 h 4256064"/>
                  <a:gd name="connsiteX4" fmla="*/ 1978985 w 4415143"/>
                  <a:gd name="connsiteY4" fmla="*/ 4256064 h 4256064"/>
                  <a:gd name="connsiteX5" fmla="*/ 0 w 4415143"/>
                  <a:gd name="connsiteY5" fmla="*/ 2277078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54743" h="4256064">
                    <a:moveTo>
                      <a:pt x="1616679" y="0"/>
                    </a:moveTo>
                    <a:lnTo>
                      <a:pt x="3754743" y="2138064"/>
                    </a:lnTo>
                    <a:lnTo>
                      <a:pt x="3691628" y="2383527"/>
                    </a:lnTo>
                    <a:cubicBezTo>
                      <a:pt x="3378607" y="3389922"/>
                      <a:pt x="2488009" y="4141846"/>
                      <a:pt x="1407560" y="4251571"/>
                    </a:cubicBezTo>
                    <a:lnTo>
                      <a:pt x="1318585" y="4256064"/>
                    </a:lnTo>
                    <a:lnTo>
                      <a:pt x="0" y="2937478"/>
                    </a:lnTo>
                    <a:cubicBezTo>
                      <a:pt x="1755976" y="1949852"/>
                      <a:pt x="857653" y="759026"/>
                      <a:pt x="1616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30" name="Rechteck 48">
                <a:extLst>
                  <a:ext uri="{FF2B5EF4-FFF2-40B4-BE49-F238E27FC236}">
                    <a16:creationId xmlns:a16="http://schemas.microsoft.com/office/drawing/2014/main" id="{DFFC0138-A77A-4A96-8657-B037C1FD1495}"/>
                  </a:ext>
                </a:extLst>
              </p:cNvPr>
              <p:cNvSpPr/>
              <p:nvPr/>
            </p:nvSpPr>
            <p:spPr>
              <a:xfrm rot="2700000">
                <a:off x="5684323" y="1860898"/>
                <a:ext cx="1029314" cy="1047696"/>
              </a:xfrm>
              <a:custGeom>
                <a:avLst/>
                <a:gdLst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0 w 1010858"/>
                  <a:gd name="connsiteY3" fmla="*/ 1047696 h 1047696"/>
                  <a:gd name="connsiteX4" fmla="*/ 0 w 1010858"/>
                  <a:gd name="connsiteY4" fmla="*/ 0 h 1047696"/>
                  <a:gd name="connsiteX0" fmla="*/ 0 w 1010858"/>
                  <a:gd name="connsiteY0" fmla="*/ 0 h 1047697"/>
                  <a:gd name="connsiteX1" fmla="*/ 1010858 w 1010858"/>
                  <a:gd name="connsiteY1" fmla="*/ 0 h 1047697"/>
                  <a:gd name="connsiteX2" fmla="*/ 1010858 w 1010858"/>
                  <a:gd name="connsiteY2" fmla="*/ 1047696 h 1047697"/>
                  <a:gd name="connsiteX3" fmla="*/ 119737 w 1010858"/>
                  <a:gd name="connsiteY3" fmla="*/ 1047697 h 1047697"/>
                  <a:gd name="connsiteX4" fmla="*/ 0 w 1010858"/>
                  <a:gd name="connsiteY4" fmla="*/ 0 h 1047697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2119 w 1022977"/>
                  <a:gd name="connsiteY0" fmla="*/ 0 h 1047696"/>
                  <a:gd name="connsiteX1" fmla="*/ 1022977 w 1022977"/>
                  <a:gd name="connsiteY1" fmla="*/ 0 h 1047696"/>
                  <a:gd name="connsiteX2" fmla="*/ 1022977 w 1022977"/>
                  <a:gd name="connsiteY2" fmla="*/ 1047696 h 1047696"/>
                  <a:gd name="connsiteX3" fmla="*/ 107909 w 1022977"/>
                  <a:gd name="connsiteY3" fmla="*/ 1041710 h 1047696"/>
                  <a:gd name="connsiteX4" fmla="*/ 12119 w 1022977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8456 w 1029314"/>
                  <a:gd name="connsiteY0" fmla="*/ 0 h 1047696"/>
                  <a:gd name="connsiteX1" fmla="*/ 1029314 w 1029314"/>
                  <a:gd name="connsiteY1" fmla="*/ 0 h 1047696"/>
                  <a:gd name="connsiteX2" fmla="*/ 1029314 w 1029314"/>
                  <a:gd name="connsiteY2" fmla="*/ 1047696 h 1047696"/>
                  <a:gd name="connsiteX3" fmla="*/ 114246 w 1029314"/>
                  <a:gd name="connsiteY3" fmla="*/ 1041710 h 1047696"/>
                  <a:gd name="connsiteX4" fmla="*/ 18456 w 1029314"/>
                  <a:gd name="connsiteY4" fmla="*/ 0 h 1047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314" h="1047696">
                    <a:moveTo>
                      <a:pt x="18456" y="0"/>
                    </a:moveTo>
                    <a:lnTo>
                      <a:pt x="1029314" y="0"/>
                    </a:lnTo>
                    <a:lnTo>
                      <a:pt x="1029314" y="1047696"/>
                    </a:lnTo>
                    <a:lnTo>
                      <a:pt x="114246" y="1041710"/>
                    </a:lnTo>
                    <a:cubicBezTo>
                      <a:pt x="-267916" y="523849"/>
                      <a:pt x="469464" y="311316"/>
                      <a:pt x="184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31" name="Rechteck 53">
                <a:extLst>
                  <a:ext uri="{FF2B5EF4-FFF2-40B4-BE49-F238E27FC236}">
                    <a16:creationId xmlns:a16="http://schemas.microsoft.com/office/drawing/2014/main" id="{8D520022-D210-444B-86BF-27F01A167159}"/>
                  </a:ext>
                </a:extLst>
              </p:cNvPr>
              <p:cNvSpPr/>
              <p:nvPr/>
            </p:nvSpPr>
            <p:spPr>
              <a:xfrm rot="2700000">
                <a:off x="5864442" y="1908432"/>
                <a:ext cx="914400" cy="1232679"/>
              </a:xfrm>
              <a:custGeom>
                <a:avLst/>
                <a:gdLst>
                  <a:gd name="connsiteX0" fmla="*/ 0 w 914400"/>
                  <a:gd name="connsiteY0" fmla="*/ 0 h 1232678"/>
                  <a:gd name="connsiteX1" fmla="*/ 914400 w 914400"/>
                  <a:gd name="connsiteY1" fmla="*/ 0 h 1232678"/>
                  <a:gd name="connsiteX2" fmla="*/ 914400 w 914400"/>
                  <a:gd name="connsiteY2" fmla="*/ 1232678 h 1232678"/>
                  <a:gd name="connsiteX3" fmla="*/ 0 w 914400"/>
                  <a:gd name="connsiteY3" fmla="*/ 1232678 h 1232678"/>
                  <a:gd name="connsiteX4" fmla="*/ 0 w 914400"/>
                  <a:gd name="connsiteY4" fmla="*/ 0 h 1232678"/>
                  <a:gd name="connsiteX0" fmla="*/ 0 w 914400"/>
                  <a:gd name="connsiteY0" fmla="*/ 0 h 1232679"/>
                  <a:gd name="connsiteX1" fmla="*/ 914400 w 914400"/>
                  <a:gd name="connsiteY1" fmla="*/ 0 h 1232679"/>
                  <a:gd name="connsiteX2" fmla="*/ 914400 w 914400"/>
                  <a:gd name="connsiteY2" fmla="*/ 1232678 h 1232679"/>
                  <a:gd name="connsiteX3" fmla="*/ 263421 w 914400"/>
                  <a:gd name="connsiteY3" fmla="*/ 1232679 h 1232679"/>
                  <a:gd name="connsiteX4" fmla="*/ 0 w 914400"/>
                  <a:gd name="connsiteY4" fmla="*/ 0 h 123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1232679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1232678"/>
                    </a:lnTo>
                    <a:lnTo>
                      <a:pt x="263421" y="12326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32" name="Rechteck 54">
                <a:extLst>
                  <a:ext uri="{FF2B5EF4-FFF2-40B4-BE49-F238E27FC236}">
                    <a16:creationId xmlns:a16="http://schemas.microsoft.com/office/drawing/2014/main" id="{CEF0FF0C-FDBF-4044-ACF6-18A25377ADC3}"/>
                  </a:ext>
                </a:extLst>
              </p:cNvPr>
              <p:cNvSpPr/>
              <p:nvPr/>
            </p:nvSpPr>
            <p:spPr>
              <a:xfrm rot="2700000">
                <a:off x="5332864" y="3228341"/>
                <a:ext cx="914400" cy="395292"/>
              </a:xfrm>
              <a:custGeom>
                <a:avLst/>
                <a:gdLst>
                  <a:gd name="connsiteX0" fmla="*/ 0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0 w 914400"/>
                  <a:gd name="connsiteY4" fmla="*/ 0 h 395292"/>
                  <a:gd name="connsiteX0" fmla="*/ 182598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182598 w 914400"/>
                  <a:gd name="connsiteY4" fmla="*/ 0 h 395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395292">
                    <a:moveTo>
                      <a:pt x="182598" y="0"/>
                    </a:moveTo>
                    <a:lnTo>
                      <a:pt x="914400" y="0"/>
                    </a:lnTo>
                    <a:lnTo>
                      <a:pt x="914400" y="395292"/>
                    </a:lnTo>
                    <a:lnTo>
                      <a:pt x="0" y="395292"/>
                    </a:lnTo>
                    <a:lnTo>
                      <a:pt x="1825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33" name="Rechteck 32">
                <a:extLst>
                  <a:ext uri="{FF2B5EF4-FFF2-40B4-BE49-F238E27FC236}">
                    <a16:creationId xmlns:a16="http://schemas.microsoft.com/office/drawing/2014/main" id="{640D0345-30EB-4948-A44C-FD66D96E8D46}"/>
                  </a:ext>
                </a:extLst>
              </p:cNvPr>
              <p:cNvSpPr/>
              <p:nvPr/>
            </p:nvSpPr>
            <p:spPr>
              <a:xfrm rot="2700000">
                <a:off x="4918803" y="3738380"/>
                <a:ext cx="914400" cy="29907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34" name="Rechteck 33">
                <a:extLst>
                  <a:ext uri="{FF2B5EF4-FFF2-40B4-BE49-F238E27FC236}">
                    <a16:creationId xmlns:a16="http://schemas.microsoft.com/office/drawing/2014/main" id="{753CD40E-F921-495A-BC58-C6B3677437A0}"/>
                  </a:ext>
                </a:extLst>
              </p:cNvPr>
              <p:cNvSpPr/>
              <p:nvPr/>
            </p:nvSpPr>
            <p:spPr>
              <a:xfrm rot="2700000">
                <a:off x="4758436" y="4186741"/>
                <a:ext cx="973326" cy="4629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7B548A2B-F3BC-41EB-AD9B-4C8967BBA5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6300" y="1657872"/>
              <a:ext cx="2806700" cy="3526302"/>
              <a:chOff x="4854754" y="1869515"/>
              <a:chExt cx="2482491" cy="3118970"/>
            </a:xfrm>
          </p:grpSpPr>
          <p:grpSp>
            <p:nvGrpSpPr>
              <p:cNvPr id="20" name="Grafik 4" descr="Schuljunge mit einfarbiger Füllung">
                <a:extLst>
                  <a:ext uri="{FF2B5EF4-FFF2-40B4-BE49-F238E27FC236}">
                    <a16:creationId xmlns:a16="http://schemas.microsoft.com/office/drawing/2014/main" id="{3BA877A5-4312-40DB-B99B-A00FCC3906C1}"/>
                  </a:ext>
                </a:extLst>
              </p:cNvPr>
              <p:cNvGrpSpPr/>
              <p:nvPr/>
            </p:nvGrpSpPr>
            <p:grpSpPr>
              <a:xfrm>
                <a:off x="5593910" y="1869515"/>
                <a:ext cx="1011561" cy="1134746"/>
                <a:chOff x="8199611" y="827559"/>
                <a:chExt cx="1504136" cy="1687306"/>
              </a:xfrm>
            </p:grpSpPr>
            <p:sp>
              <p:nvSpPr>
                <p:cNvPr id="27" name="Freihandform: Form 26">
                  <a:extLst>
                    <a:ext uri="{FF2B5EF4-FFF2-40B4-BE49-F238E27FC236}">
                      <a16:creationId xmlns:a16="http://schemas.microsoft.com/office/drawing/2014/main" id="{D5C7EFB5-FFBC-4939-ADEC-2BC950C140CB}"/>
                    </a:ext>
                  </a:extLst>
                </p:cNvPr>
                <p:cNvSpPr/>
                <p:nvPr/>
              </p:nvSpPr>
              <p:spPr>
                <a:xfrm>
                  <a:off x="8295349" y="1466336"/>
                  <a:ext cx="1297729" cy="1048529"/>
                </a:xfrm>
                <a:custGeom>
                  <a:avLst/>
                  <a:gdLst>
                    <a:gd name="connsiteX0" fmla="*/ 1208140 w 1297729"/>
                    <a:gd name="connsiteY0" fmla="*/ 275795 h 1048529"/>
                    <a:gd name="connsiteX1" fmla="*/ 1025448 w 1297729"/>
                    <a:gd name="connsiteY1" fmla="*/ 0 h 1048529"/>
                    <a:gd name="connsiteX2" fmla="*/ 767219 w 1297729"/>
                    <a:gd name="connsiteY2" fmla="*/ 209042 h 1048529"/>
                    <a:gd name="connsiteX3" fmla="*/ 343426 w 1297729"/>
                    <a:gd name="connsiteY3" fmla="*/ 401835 h 1048529"/>
                    <a:gd name="connsiteX4" fmla="*/ 287753 w 1297729"/>
                    <a:gd name="connsiteY4" fmla="*/ 374304 h 1048529"/>
                    <a:gd name="connsiteX5" fmla="*/ 302584 w 1297729"/>
                    <a:gd name="connsiteY5" fmla="*/ 325420 h 1048529"/>
                    <a:gd name="connsiteX6" fmla="*/ 399639 w 1297729"/>
                    <a:gd name="connsiteY6" fmla="*/ 190597 h 1048529"/>
                    <a:gd name="connsiteX7" fmla="*/ 412814 w 1297729"/>
                    <a:gd name="connsiteY7" fmla="*/ 158977 h 1048529"/>
                    <a:gd name="connsiteX8" fmla="*/ 319272 w 1297729"/>
                    <a:gd name="connsiteY8" fmla="*/ 240223 h 1048529"/>
                    <a:gd name="connsiteX9" fmla="*/ 83880 w 1297729"/>
                    <a:gd name="connsiteY9" fmla="*/ 355723 h 1048529"/>
                    <a:gd name="connsiteX10" fmla="*/ 13175 w 1297729"/>
                    <a:gd name="connsiteY10" fmla="*/ 509869 h 1048529"/>
                    <a:gd name="connsiteX11" fmla="*/ 0 w 1297729"/>
                    <a:gd name="connsiteY11" fmla="*/ 609999 h 1048529"/>
                    <a:gd name="connsiteX12" fmla="*/ 915371 w 1297729"/>
                    <a:gd name="connsiteY12" fmla="*/ 996735 h 1048529"/>
                    <a:gd name="connsiteX13" fmla="*/ 1297729 w 1297729"/>
                    <a:gd name="connsiteY13" fmla="*/ 620539 h 1048529"/>
                    <a:gd name="connsiteX14" fmla="*/ 1208140 w 1297729"/>
                    <a:gd name="connsiteY14" fmla="*/ 275795 h 1048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97729" h="1048529">
                      <a:moveTo>
                        <a:pt x="1208140" y="275795"/>
                      </a:moveTo>
                      <a:cubicBezTo>
                        <a:pt x="1163630" y="174001"/>
                        <a:pt x="1101818" y="80688"/>
                        <a:pt x="1025448" y="0"/>
                      </a:cubicBezTo>
                      <a:cubicBezTo>
                        <a:pt x="948664" y="80437"/>
                        <a:pt x="861881" y="150690"/>
                        <a:pt x="767219" y="209042"/>
                      </a:cubicBezTo>
                      <a:cubicBezTo>
                        <a:pt x="632304" y="286436"/>
                        <a:pt x="490419" y="350984"/>
                        <a:pt x="343426" y="401835"/>
                      </a:cubicBezTo>
                      <a:cubicBezTo>
                        <a:pt x="320449" y="409608"/>
                        <a:pt x="295527" y="397281"/>
                        <a:pt x="287753" y="374304"/>
                      </a:cubicBezTo>
                      <a:cubicBezTo>
                        <a:pt x="281737" y="356518"/>
                        <a:pt x="287696" y="336869"/>
                        <a:pt x="302584" y="325420"/>
                      </a:cubicBezTo>
                      <a:cubicBezTo>
                        <a:pt x="344001" y="287758"/>
                        <a:pt x="377066" y="241826"/>
                        <a:pt x="399639" y="190597"/>
                      </a:cubicBezTo>
                      <a:cubicBezTo>
                        <a:pt x="404909" y="179179"/>
                        <a:pt x="409301" y="169078"/>
                        <a:pt x="412814" y="158977"/>
                      </a:cubicBezTo>
                      <a:cubicBezTo>
                        <a:pt x="384203" y="188880"/>
                        <a:pt x="352890" y="216077"/>
                        <a:pt x="319272" y="240223"/>
                      </a:cubicBezTo>
                      <a:cubicBezTo>
                        <a:pt x="247491" y="291069"/>
                        <a:pt x="168020" y="330062"/>
                        <a:pt x="83880" y="355723"/>
                      </a:cubicBezTo>
                      <a:cubicBezTo>
                        <a:pt x="50521" y="402024"/>
                        <a:pt x="26504" y="454381"/>
                        <a:pt x="13175" y="509869"/>
                      </a:cubicBezTo>
                      <a:cubicBezTo>
                        <a:pt x="6508" y="542908"/>
                        <a:pt x="2104" y="576363"/>
                        <a:pt x="0" y="609999"/>
                      </a:cubicBezTo>
                      <a:cubicBezTo>
                        <a:pt x="145978" y="969564"/>
                        <a:pt x="555801" y="1142713"/>
                        <a:pt x="915371" y="996735"/>
                      </a:cubicBezTo>
                      <a:cubicBezTo>
                        <a:pt x="1087554" y="926833"/>
                        <a:pt x="1225039" y="791566"/>
                        <a:pt x="1297729" y="620539"/>
                      </a:cubicBezTo>
                      <a:cubicBezTo>
                        <a:pt x="1281792" y="502447"/>
                        <a:pt x="1251714" y="386701"/>
                        <a:pt x="1208140" y="275795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/>
                </a:p>
              </p:txBody>
            </p:sp>
            <p:sp>
              <p:nvSpPr>
                <p:cNvPr id="28" name="Freihandform: Form 27">
                  <a:extLst>
                    <a:ext uri="{FF2B5EF4-FFF2-40B4-BE49-F238E27FC236}">
                      <a16:creationId xmlns:a16="http://schemas.microsoft.com/office/drawing/2014/main" id="{71920D15-866B-4456-A9ED-37AAE2013F80}"/>
                    </a:ext>
                  </a:extLst>
                </p:cNvPr>
                <p:cNvSpPr/>
                <p:nvPr/>
              </p:nvSpPr>
              <p:spPr>
                <a:xfrm>
                  <a:off x="8199611" y="827559"/>
                  <a:ext cx="1504136" cy="1089798"/>
                </a:xfrm>
                <a:custGeom>
                  <a:avLst/>
                  <a:gdLst>
                    <a:gd name="connsiteX0" fmla="*/ 119453 w 1504136"/>
                    <a:gd name="connsiteY0" fmla="*/ 928625 h 1089798"/>
                    <a:gd name="connsiteX1" fmla="*/ 143167 w 1504136"/>
                    <a:gd name="connsiteY1" fmla="*/ 913255 h 1089798"/>
                    <a:gd name="connsiteX2" fmla="*/ 362749 w 1504136"/>
                    <a:gd name="connsiteY2" fmla="*/ 807855 h 1089798"/>
                    <a:gd name="connsiteX3" fmla="*/ 526997 w 1504136"/>
                    <a:gd name="connsiteY3" fmla="*/ 633946 h 1089798"/>
                    <a:gd name="connsiteX4" fmla="*/ 566961 w 1504136"/>
                    <a:gd name="connsiteY4" fmla="*/ 612427 h 1089798"/>
                    <a:gd name="connsiteX5" fmla="*/ 604289 w 1504136"/>
                    <a:gd name="connsiteY5" fmla="*/ 637899 h 1089798"/>
                    <a:gd name="connsiteX6" fmla="*/ 573987 w 1504136"/>
                    <a:gd name="connsiteY6" fmla="*/ 866703 h 1089798"/>
                    <a:gd name="connsiteX7" fmla="*/ 556421 w 1504136"/>
                    <a:gd name="connsiteY7" fmla="*/ 900958 h 1089798"/>
                    <a:gd name="connsiteX8" fmla="*/ 815967 w 1504136"/>
                    <a:gd name="connsiteY8" fmla="*/ 772722 h 1089798"/>
                    <a:gd name="connsiteX9" fmla="*/ 1085613 w 1504136"/>
                    <a:gd name="connsiteY9" fmla="*/ 546114 h 1089798"/>
                    <a:gd name="connsiteX10" fmla="*/ 1116794 w 1504136"/>
                    <a:gd name="connsiteY10" fmla="*/ 530304 h 1089798"/>
                    <a:gd name="connsiteX11" fmla="*/ 1150170 w 1504136"/>
                    <a:gd name="connsiteY11" fmla="*/ 542161 h 1089798"/>
                    <a:gd name="connsiteX12" fmla="*/ 1385562 w 1504136"/>
                    <a:gd name="connsiteY12" fmla="*/ 881635 h 1089798"/>
                    <a:gd name="connsiteX13" fmla="*/ 1451437 w 1504136"/>
                    <a:gd name="connsiteY13" fmla="*/ 1089799 h 1089798"/>
                    <a:gd name="connsiteX14" fmla="*/ 1504136 w 1504136"/>
                    <a:gd name="connsiteY14" fmla="*/ 944875 h 1089798"/>
                    <a:gd name="connsiteX15" fmla="*/ 1233172 w 1504136"/>
                    <a:gd name="connsiteY15" fmla="*/ 367374 h 1089798"/>
                    <a:gd name="connsiteX16" fmla="*/ 1379853 w 1504136"/>
                    <a:gd name="connsiteY16" fmla="*/ 294912 h 1089798"/>
                    <a:gd name="connsiteX17" fmla="*/ 1395751 w 1504136"/>
                    <a:gd name="connsiteY17" fmla="*/ 243921 h 1089798"/>
                    <a:gd name="connsiteX18" fmla="*/ 1356138 w 1504136"/>
                    <a:gd name="connsiteY18" fmla="*/ 224207 h 1089798"/>
                    <a:gd name="connsiteX19" fmla="*/ 1147535 w 1504136"/>
                    <a:gd name="connsiteY19" fmla="*/ 261975 h 1089798"/>
                    <a:gd name="connsiteX20" fmla="*/ 1198917 w 1504136"/>
                    <a:gd name="connsiteY20" fmla="*/ 187756 h 1089798"/>
                    <a:gd name="connsiteX21" fmla="*/ 1194087 w 1504136"/>
                    <a:gd name="connsiteY21" fmla="*/ 139009 h 1089798"/>
                    <a:gd name="connsiteX22" fmla="*/ 1145339 w 1504136"/>
                    <a:gd name="connsiteY22" fmla="*/ 136374 h 1089798"/>
                    <a:gd name="connsiteX23" fmla="*/ 1034670 w 1504136"/>
                    <a:gd name="connsiteY23" fmla="*/ 219815 h 1089798"/>
                    <a:gd name="connsiteX24" fmla="*/ 924440 w 1504136"/>
                    <a:gd name="connsiteY24" fmla="*/ 19117 h 1089798"/>
                    <a:gd name="connsiteX25" fmla="*/ 872944 w 1504136"/>
                    <a:gd name="connsiteY25" fmla="*/ 4936 h 1089798"/>
                    <a:gd name="connsiteX26" fmla="*/ 854174 w 1504136"/>
                    <a:gd name="connsiteY26" fmla="*/ 42832 h 1089798"/>
                    <a:gd name="connsiteX27" fmla="*/ 878328 w 1504136"/>
                    <a:gd name="connsiteY27" fmla="*/ 204883 h 1089798"/>
                    <a:gd name="connsiteX28" fmla="*/ 750970 w 1504136"/>
                    <a:gd name="connsiteY28" fmla="*/ 193465 h 1089798"/>
                    <a:gd name="connsiteX29" fmla="*/ 0 w 1504136"/>
                    <a:gd name="connsiteY29" fmla="*/ 945314 h 1089798"/>
                    <a:gd name="connsiteX30" fmla="*/ 39964 w 1504136"/>
                    <a:gd name="connsiteY30" fmla="*/ 1077063 h 1089798"/>
                    <a:gd name="connsiteX31" fmla="*/ 119453 w 1504136"/>
                    <a:gd name="connsiteY31" fmla="*/ 928625 h 1089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04136" h="1089798">
                      <a:moveTo>
                        <a:pt x="119453" y="928625"/>
                      </a:moveTo>
                      <a:cubicBezTo>
                        <a:pt x="125447" y="921028"/>
                        <a:pt x="133787" y="915626"/>
                        <a:pt x="143167" y="913255"/>
                      </a:cubicBezTo>
                      <a:cubicBezTo>
                        <a:pt x="221800" y="890805"/>
                        <a:pt x="296049" y="855162"/>
                        <a:pt x="362749" y="807855"/>
                      </a:cubicBezTo>
                      <a:cubicBezTo>
                        <a:pt x="427487" y="760206"/>
                        <a:pt x="483120" y="701297"/>
                        <a:pt x="526997" y="633946"/>
                      </a:cubicBezTo>
                      <a:cubicBezTo>
                        <a:pt x="535292" y="619911"/>
                        <a:pt x="550676" y="611628"/>
                        <a:pt x="566961" y="612427"/>
                      </a:cubicBezTo>
                      <a:cubicBezTo>
                        <a:pt x="583153" y="613372"/>
                        <a:pt x="597504" y="623165"/>
                        <a:pt x="604289" y="637899"/>
                      </a:cubicBezTo>
                      <a:cubicBezTo>
                        <a:pt x="608242" y="646243"/>
                        <a:pt x="641179" y="725732"/>
                        <a:pt x="573987" y="866703"/>
                      </a:cubicBezTo>
                      <a:cubicBezTo>
                        <a:pt x="568278" y="879000"/>
                        <a:pt x="562130" y="890418"/>
                        <a:pt x="556421" y="900958"/>
                      </a:cubicBezTo>
                      <a:cubicBezTo>
                        <a:pt x="646001" y="864723"/>
                        <a:pt x="732758" y="821860"/>
                        <a:pt x="815967" y="772722"/>
                      </a:cubicBezTo>
                      <a:cubicBezTo>
                        <a:pt x="916860" y="711353"/>
                        <a:pt x="1007793" y="634939"/>
                        <a:pt x="1085613" y="546114"/>
                      </a:cubicBezTo>
                      <a:cubicBezTo>
                        <a:pt x="1093369" y="536755"/>
                        <a:pt x="1104660" y="531033"/>
                        <a:pt x="1116794" y="530304"/>
                      </a:cubicBezTo>
                      <a:cubicBezTo>
                        <a:pt x="1129090" y="529395"/>
                        <a:pt x="1141203" y="533699"/>
                        <a:pt x="1150170" y="542161"/>
                      </a:cubicBezTo>
                      <a:cubicBezTo>
                        <a:pt x="1249645" y="639203"/>
                        <a:pt x="1329560" y="754449"/>
                        <a:pt x="1385562" y="881635"/>
                      </a:cubicBezTo>
                      <a:cubicBezTo>
                        <a:pt x="1412364" y="949398"/>
                        <a:pt x="1434375" y="1018957"/>
                        <a:pt x="1451437" y="1089799"/>
                      </a:cubicBezTo>
                      <a:cubicBezTo>
                        <a:pt x="1483329" y="1047973"/>
                        <a:pt x="1501712" y="997416"/>
                        <a:pt x="1504136" y="944875"/>
                      </a:cubicBezTo>
                      <a:cubicBezTo>
                        <a:pt x="1504369" y="721617"/>
                        <a:pt x="1405026" y="509887"/>
                        <a:pt x="1233172" y="367374"/>
                      </a:cubicBezTo>
                      <a:lnTo>
                        <a:pt x="1379853" y="294912"/>
                      </a:lnTo>
                      <a:cubicBezTo>
                        <a:pt x="1398324" y="285220"/>
                        <a:pt x="1405443" y="262392"/>
                        <a:pt x="1395751" y="243921"/>
                      </a:cubicBezTo>
                      <a:cubicBezTo>
                        <a:pt x="1388179" y="229494"/>
                        <a:pt x="1372211" y="221545"/>
                        <a:pt x="1356138" y="224207"/>
                      </a:cubicBezTo>
                      <a:lnTo>
                        <a:pt x="1147535" y="261975"/>
                      </a:lnTo>
                      <a:lnTo>
                        <a:pt x="1198917" y="187756"/>
                      </a:lnTo>
                      <a:cubicBezTo>
                        <a:pt x="1209304" y="172477"/>
                        <a:pt x="1207270" y="151951"/>
                        <a:pt x="1194087" y="139009"/>
                      </a:cubicBezTo>
                      <a:cubicBezTo>
                        <a:pt x="1180745" y="126154"/>
                        <a:pt x="1159990" y="125035"/>
                        <a:pt x="1145339" y="136374"/>
                      </a:cubicBezTo>
                      <a:lnTo>
                        <a:pt x="1034670" y="219815"/>
                      </a:lnTo>
                      <a:lnTo>
                        <a:pt x="924440" y="19117"/>
                      </a:lnTo>
                      <a:cubicBezTo>
                        <a:pt x="914137" y="980"/>
                        <a:pt x="891081" y="-5366"/>
                        <a:pt x="872944" y="4936"/>
                      </a:cubicBezTo>
                      <a:cubicBezTo>
                        <a:pt x="859540" y="12551"/>
                        <a:pt x="852110" y="27553"/>
                        <a:pt x="854174" y="42832"/>
                      </a:cubicBezTo>
                      <a:lnTo>
                        <a:pt x="878328" y="204883"/>
                      </a:lnTo>
                      <a:cubicBezTo>
                        <a:pt x="836269" y="197519"/>
                        <a:pt x="793666" y="193702"/>
                        <a:pt x="750970" y="193465"/>
                      </a:cubicBezTo>
                      <a:cubicBezTo>
                        <a:pt x="336079" y="193948"/>
                        <a:pt x="0" y="530422"/>
                        <a:pt x="0" y="945314"/>
                      </a:cubicBezTo>
                      <a:cubicBezTo>
                        <a:pt x="883" y="992080"/>
                        <a:pt x="14716" y="1037687"/>
                        <a:pt x="39964" y="1077063"/>
                      </a:cubicBezTo>
                      <a:cubicBezTo>
                        <a:pt x="58751" y="1023827"/>
                        <a:pt x="85558" y="973771"/>
                        <a:pt x="119453" y="9286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21" name="Grafik 2">
                <a:extLst>
                  <a:ext uri="{FF2B5EF4-FFF2-40B4-BE49-F238E27FC236}">
                    <a16:creationId xmlns:a16="http://schemas.microsoft.com/office/drawing/2014/main" id="{03AEE6BB-F1CE-4CF4-893F-B9701DFF4814}"/>
                  </a:ext>
                </a:extLst>
              </p:cNvPr>
              <p:cNvGrpSpPr/>
              <p:nvPr/>
            </p:nvGrpSpPr>
            <p:grpSpPr>
              <a:xfrm>
                <a:off x="4854754" y="3080518"/>
                <a:ext cx="2482491" cy="1907967"/>
                <a:chOff x="7100526" y="2628255"/>
                <a:chExt cx="3691329" cy="2837043"/>
              </a:xfrm>
              <a:solidFill>
                <a:srgbClr val="5B9BD5"/>
              </a:solidFill>
            </p:grpSpPr>
            <p:sp>
              <p:nvSpPr>
                <p:cNvPr id="22" name="Freihandform: Form 21">
                  <a:extLst>
                    <a:ext uri="{FF2B5EF4-FFF2-40B4-BE49-F238E27FC236}">
                      <a16:creationId xmlns:a16="http://schemas.microsoft.com/office/drawing/2014/main" id="{EC5531ED-0FE6-436B-A0EE-5115E4FF1AA3}"/>
                    </a:ext>
                  </a:extLst>
                </p:cNvPr>
                <p:cNvSpPr/>
                <p:nvPr/>
              </p:nvSpPr>
              <p:spPr>
                <a:xfrm>
                  <a:off x="7943188" y="2628255"/>
                  <a:ext cx="2006005" cy="661271"/>
                </a:xfrm>
                <a:custGeom>
                  <a:avLst/>
                  <a:gdLst>
                    <a:gd name="connsiteX0" fmla="*/ 1539181 w 2006005"/>
                    <a:gd name="connsiteY0" fmla="*/ 0 h 661271"/>
                    <a:gd name="connsiteX1" fmla="*/ 1003003 w 2006005"/>
                    <a:gd name="connsiteY1" fmla="*/ 158684 h 661271"/>
                    <a:gd name="connsiteX2" fmla="*/ 466824 w 2006005"/>
                    <a:gd name="connsiteY2" fmla="*/ 0 h 661271"/>
                    <a:gd name="connsiteX3" fmla="*/ 0 w 2006005"/>
                    <a:gd name="connsiteY3" fmla="*/ 285142 h 661271"/>
                    <a:gd name="connsiteX4" fmla="*/ 1003003 w 2006005"/>
                    <a:gd name="connsiteY4" fmla="*/ 661272 h 661271"/>
                    <a:gd name="connsiteX5" fmla="*/ 2006006 w 2006005"/>
                    <a:gd name="connsiteY5" fmla="*/ 285142 h 661271"/>
                    <a:gd name="connsiteX6" fmla="*/ 1539181 w 2006005"/>
                    <a:gd name="connsiteY6" fmla="*/ 0 h 661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6005" h="661271">
                      <a:moveTo>
                        <a:pt x="1539181" y="0"/>
                      </a:moveTo>
                      <a:cubicBezTo>
                        <a:pt x="1384686" y="100327"/>
                        <a:pt x="1200540" y="158684"/>
                        <a:pt x="1003003" y="158684"/>
                      </a:cubicBezTo>
                      <a:cubicBezTo>
                        <a:pt x="805465" y="158684"/>
                        <a:pt x="621319" y="100327"/>
                        <a:pt x="466824" y="0"/>
                      </a:cubicBezTo>
                      <a:cubicBezTo>
                        <a:pt x="296036" y="65268"/>
                        <a:pt x="137687" y="161560"/>
                        <a:pt x="0" y="285142"/>
                      </a:cubicBezTo>
                      <a:lnTo>
                        <a:pt x="1003003" y="661272"/>
                      </a:lnTo>
                      <a:lnTo>
                        <a:pt x="2006006" y="285142"/>
                      </a:lnTo>
                      <a:cubicBezTo>
                        <a:pt x="1868319" y="161560"/>
                        <a:pt x="1709970" y="65259"/>
                        <a:pt x="1539181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C9B4B243-009D-4FF1-AE75-F5974F77E619}"/>
                    </a:ext>
                  </a:extLst>
                </p:cNvPr>
                <p:cNvSpPr/>
                <p:nvPr/>
              </p:nvSpPr>
              <p:spPr>
                <a:xfrm>
                  <a:off x="10276786" y="3731232"/>
                  <a:ext cx="515069" cy="600914"/>
                </a:xfrm>
                <a:custGeom>
                  <a:avLst/>
                  <a:gdLst>
                    <a:gd name="connsiteX0" fmla="*/ 214612 w 515069"/>
                    <a:gd name="connsiteY0" fmla="*/ 0 h 600914"/>
                    <a:gd name="connsiteX1" fmla="*/ 128767 w 515069"/>
                    <a:gd name="connsiteY1" fmla="*/ 0 h 600914"/>
                    <a:gd name="connsiteX2" fmla="*/ 0 w 515069"/>
                    <a:gd name="connsiteY2" fmla="*/ 128767 h 600914"/>
                    <a:gd name="connsiteX3" fmla="*/ 0 w 515069"/>
                    <a:gd name="connsiteY3" fmla="*/ 472147 h 600914"/>
                    <a:gd name="connsiteX4" fmla="*/ 128767 w 515069"/>
                    <a:gd name="connsiteY4" fmla="*/ 600914 h 600914"/>
                    <a:gd name="connsiteX5" fmla="*/ 214612 w 515069"/>
                    <a:gd name="connsiteY5" fmla="*/ 600914 h 600914"/>
                    <a:gd name="connsiteX6" fmla="*/ 515069 w 515069"/>
                    <a:gd name="connsiteY6" fmla="*/ 300457 h 600914"/>
                    <a:gd name="connsiteX7" fmla="*/ 214612 w 515069"/>
                    <a:gd name="connsiteY7" fmla="*/ 0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214612" y="0"/>
                      </a:moveTo>
                      <a:lnTo>
                        <a:pt x="128767" y="0"/>
                      </a:lnTo>
                      <a:cubicBezTo>
                        <a:pt x="57653" y="0"/>
                        <a:pt x="0" y="57653"/>
                        <a:pt x="0" y="128767"/>
                      </a:cubicBezTo>
                      <a:lnTo>
                        <a:pt x="0" y="472147"/>
                      </a:lnTo>
                      <a:cubicBezTo>
                        <a:pt x="0" y="543261"/>
                        <a:pt x="57653" y="600914"/>
                        <a:pt x="128767" y="600914"/>
                      </a:cubicBezTo>
                      <a:lnTo>
                        <a:pt x="214612" y="600914"/>
                      </a:lnTo>
                      <a:cubicBezTo>
                        <a:pt x="380550" y="600914"/>
                        <a:pt x="515069" y="466395"/>
                        <a:pt x="515069" y="300457"/>
                      </a:cubicBezTo>
                      <a:cubicBezTo>
                        <a:pt x="515069" y="134519"/>
                        <a:pt x="380550" y="0"/>
                        <a:pt x="214612" y="0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45F71530-80E8-4098-88A9-5E9ED0C64762}"/>
                    </a:ext>
                  </a:extLst>
                </p:cNvPr>
                <p:cNvSpPr/>
                <p:nvPr/>
              </p:nvSpPr>
              <p:spPr>
                <a:xfrm>
                  <a:off x="7443906" y="3058240"/>
                  <a:ext cx="1373517" cy="2407058"/>
                </a:xfrm>
                <a:custGeom>
                  <a:avLst/>
                  <a:gdLst>
                    <a:gd name="connsiteX0" fmla="*/ 55421 w 1373517"/>
                    <a:gd name="connsiteY0" fmla="*/ 22941 h 2407058"/>
                    <a:gd name="connsiteX1" fmla="*/ 0 w 1373517"/>
                    <a:gd name="connsiteY1" fmla="*/ 128779 h 2407058"/>
                    <a:gd name="connsiteX2" fmla="*/ 0 w 1373517"/>
                    <a:gd name="connsiteY2" fmla="*/ 415458 h 2407058"/>
                    <a:gd name="connsiteX3" fmla="*/ 42922 w 1373517"/>
                    <a:gd name="connsiteY3" fmla="*/ 415458 h 2407058"/>
                    <a:gd name="connsiteX4" fmla="*/ 429224 w 1373517"/>
                    <a:gd name="connsiteY4" fmla="*/ 801759 h 2407058"/>
                    <a:gd name="connsiteX5" fmla="*/ 429224 w 1373517"/>
                    <a:gd name="connsiteY5" fmla="*/ 1145139 h 2407058"/>
                    <a:gd name="connsiteX6" fmla="*/ 42922 w 1373517"/>
                    <a:gd name="connsiteY6" fmla="*/ 1531441 h 2407058"/>
                    <a:gd name="connsiteX7" fmla="*/ 0 w 1373517"/>
                    <a:gd name="connsiteY7" fmla="*/ 1531441 h 2407058"/>
                    <a:gd name="connsiteX8" fmla="*/ 0 w 1373517"/>
                    <a:gd name="connsiteY8" fmla="*/ 1802754 h 2407058"/>
                    <a:gd name="connsiteX9" fmla="*/ 83553 w 1373517"/>
                    <a:gd name="connsiteY9" fmla="*/ 1923323 h 2407058"/>
                    <a:gd name="connsiteX10" fmla="*/ 1373518 w 1373517"/>
                    <a:gd name="connsiteY10" fmla="*/ 2407059 h 2407058"/>
                    <a:gd name="connsiteX11" fmla="*/ 1373518 w 1373517"/>
                    <a:gd name="connsiteY11" fmla="*/ 458037 h 2407058"/>
                    <a:gd name="connsiteX12" fmla="*/ 173982 w 1373517"/>
                    <a:gd name="connsiteY12" fmla="*/ 8210 h 2407058"/>
                    <a:gd name="connsiteX13" fmla="*/ 55421 w 1373517"/>
                    <a:gd name="connsiteY13" fmla="*/ 22941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55421" y="22941"/>
                      </a:moveTo>
                      <a:cubicBezTo>
                        <a:pt x="20706" y="47003"/>
                        <a:pt x="0" y="86543"/>
                        <a:pt x="0" y="128779"/>
                      </a:cubicBezTo>
                      <a:lnTo>
                        <a:pt x="0" y="415458"/>
                      </a:lnTo>
                      <a:lnTo>
                        <a:pt x="42922" y="415458"/>
                      </a:lnTo>
                      <a:cubicBezTo>
                        <a:pt x="255929" y="415458"/>
                        <a:pt x="429224" y="588753"/>
                        <a:pt x="429224" y="801759"/>
                      </a:cubicBezTo>
                      <a:lnTo>
                        <a:pt x="429224" y="1145139"/>
                      </a:lnTo>
                      <a:cubicBezTo>
                        <a:pt x="429224" y="1358146"/>
                        <a:pt x="255929" y="1531441"/>
                        <a:pt x="42922" y="1531441"/>
                      </a:cubicBezTo>
                      <a:lnTo>
                        <a:pt x="0" y="1531441"/>
                      </a:lnTo>
                      <a:lnTo>
                        <a:pt x="0" y="1802754"/>
                      </a:lnTo>
                      <a:cubicBezTo>
                        <a:pt x="0" y="1856432"/>
                        <a:pt x="33299" y="1904480"/>
                        <a:pt x="83553" y="1923323"/>
                      </a:cubicBezTo>
                      <a:lnTo>
                        <a:pt x="1373518" y="2407059"/>
                      </a:lnTo>
                      <a:lnTo>
                        <a:pt x="1373518" y="458037"/>
                      </a:lnTo>
                      <a:lnTo>
                        <a:pt x="173982" y="8210"/>
                      </a:lnTo>
                      <a:cubicBezTo>
                        <a:pt x="134433" y="-6633"/>
                        <a:pt x="90129" y="-1130"/>
                        <a:pt x="55421" y="2294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5" name="Freihandform: Form 24">
                  <a:extLst>
                    <a:ext uri="{FF2B5EF4-FFF2-40B4-BE49-F238E27FC236}">
                      <a16:creationId xmlns:a16="http://schemas.microsoft.com/office/drawing/2014/main" id="{7F625327-C1E0-45EF-91AF-030A0E038662}"/>
                    </a:ext>
                  </a:extLst>
                </p:cNvPr>
                <p:cNvSpPr/>
                <p:nvPr/>
              </p:nvSpPr>
              <p:spPr>
                <a:xfrm>
                  <a:off x="9074958" y="3058240"/>
                  <a:ext cx="1373517" cy="2407058"/>
                </a:xfrm>
                <a:custGeom>
                  <a:avLst/>
                  <a:gdLst>
                    <a:gd name="connsiteX0" fmla="*/ 944294 w 1373517"/>
                    <a:gd name="connsiteY0" fmla="*/ 1145139 h 2407058"/>
                    <a:gd name="connsiteX1" fmla="*/ 944294 w 1373517"/>
                    <a:gd name="connsiteY1" fmla="*/ 801759 h 2407058"/>
                    <a:gd name="connsiteX2" fmla="*/ 1330595 w 1373517"/>
                    <a:gd name="connsiteY2" fmla="*/ 415458 h 2407058"/>
                    <a:gd name="connsiteX3" fmla="*/ 1373518 w 1373517"/>
                    <a:gd name="connsiteY3" fmla="*/ 415458 h 2407058"/>
                    <a:gd name="connsiteX4" fmla="*/ 1373518 w 1373517"/>
                    <a:gd name="connsiteY4" fmla="*/ 128779 h 2407058"/>
                    <a:gd name="connsiteX5" fmla="*/ 1318096 w 1373517"/>
                    <a:gd name="connsiteY5" fmla="*/ 22941 h 2407058"/>
                    <a:gd name="connsiteX6" fmla="*/ 1199536 w 1373517"/>
                    <a:gd name="connsiteY6" fmla="*/ 8210 h 2407058"/>
                    <a:gd name="connsiteX7" fmla="*/ 0 w 1373517"/>
                    <a:gd name="connsiteY7" fmla="*/ 458037 h 2407058"/>
                    <a:gd name="connsiteX8" fmla="*/ 0 w 1373517"/>
                    <a:gd name="connsiteY8" fmla="*/ 2407059 h 2407058"/>
                    <a:gd name="connsiteX9" fmla="*/ 1289965 w 1373517"/>
                    <a:gd name="connsiteY9" fmla="*/ 1923323 h 2407058"/>
                    <a:gd name="connsiteX10" fmla="*/ 1373518 w 1373517"/>
                    <a:gd name="connsiteY10" fmla="*/ 1802754 h 2407058"/>
                    <a:gd name="connsiteX11" fmla="*/ 1373518 w 1373517"/>
                    <a:gd name="connsiteY11" fmla="*/ 1531441 h 2407058"/>
                    <a:gd name="connsiteX12" fmla="*/ 1330595 w 1373517"/>
                    <a:gd name="connsiteY12" fmla="*/ 1531441 h 2407058"/>
                    <a:gd name="connsiteX13" fmla="*/ 944294 w 1373517"/>
                    <a:gd name="connsiteY13" fmla="*/ 1145139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944294" y="1145139"/>
                      </a:moveTo>
                      <a:lnTo>
                        <a:pt x="944294" y="801759"/>
                      </a:lnTo>
                      <a:cubicBezTo>
                        <a:pt x="944294" y="588753"/>
                        <a:pt x="1117589" y="415458"/>
                        <a:pt x="1330595" y="415458"/>
                      </a:cubicBezTo>
                      <a:lnTo>
                        <a:pt x="1373518" y="415458"/>
                      </a:lnTo>
                      <a:lnTo>
                        <a:pt x="1373518" y="128779"/>
                      </a:lnTo>
                      <a:cubicBezTo>
                        <a:pt x="1373518" y="86543"/>
                        <a:pt x="1352812" y="47003"/>
                        <a:pt x="1318096" y="22941"/>
                      </a:cubicBezTo>
                      <a:cubicBezTo>
                        <a:pt x="1283381" y="-1130"/>
                        <a:pt x="1239068" y="-6633"/>
                        <a:pt x="1199536" y="8210"/>
                      </a:cubicBezTo>
                      <a:lnTo>
                        <a:pt x="0" y="458037"/>
                      </a:lnTo>
                      <a:lnTo>
                        <a:pt x="0" y="2407059"/>
                      </a:lnTo>
                      <a:lnTo>
                        <a:pt x="1289965" y="1923323"/>
                      </a:lnTo>
                      <a:cubicBezTo>
                        <a:pt x="1340219" y="1904480"/>
                        <a:pt x="1373518" y="1856432"/>
                        <a:pt x="1373518" y="1802754"/>
                      </a:cubicBezTo>
                      <a:lnTo>
                        <a:pt x="1373518" y="1531441"/>
                      </a:lnTo>
                      <a:lnTo>
                        <a:pt x="1330595" y="1531441"/>
                      </a:lnTo>
                      <a:cubicBezTo>
                        <a:pt x="1117589" y="1531441"/>
                        <a:pt x="944294" y="1358146"/>
                        <a:pt x="944294" y="1145139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DC41184E-3639-4199-B231-55459C49EC53}"/>
                    </a:ext>
                  </a:extLst>
                </p:cNvPr>
                <p:cNvSpPr/>
                <p:nvPr/>
              </p:nvSpPr>
              <p:spPr>
                <a:xfrm>
                  <a:off x="7100526" y="3731232"/>
                  <a:ext cx="515069" cy="600914"/>
                </a:xfrm>
                <a:custGeom>
                  <a:avLst/>
                  <a:gdLst>
                    <a:gd name="connsiteX0" fmla="*/ 515069 w 515069"/>
                    <a:gd name="connsiteY0" fmla="*/ 472147 h 600914"/>
                    <a:gd name="connsiteX1" fmla="*/ 515069 w 515069"/>
                    <a:gd name="connsiteY1" fmla="*/ 128767 h 600914"/>
                    <a:gd name="connsiteX2" fmla="*/ 386302 w 515069"/>
                    <a:gd name="connsiteY2" fmla="*/ 0 h 600914"/>
                    <a:gd name="connsiteX3" fmla="*/ 300457 w 515069"/>
                    <a:gd name="connsiteY3" fmla="*/ 0 h 600914"/>
                    <a:gd name="connsiteX4" fmla="*/ 0 w 515069"/>
                    <a:gd name="connsiteY4" fmla="*/ 300457 h 600914"/>
                    <a:gd name="connsiteX5" fmla="*/ 300457 w 515069"/>
                    <a:gd name="connsiteY5" fmla="*/ 600914 h 600914"/>
                    <a:gd name="connsiteX6" fmla="*/ 386302 w 515069"/>
                    <a:gd name="connsiteY6" fmla="*/ 600914 h 600914"/>
                    <a:gd name="connsiteX7" fmla="*/ 515069 w 515069"/>
                    <a:gd name="connsiteY7" fmla="*/ 472147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515069" y="472147"/>
                      </a:moveTo>
                      <a:lnTo>
                        <a:pt x="515069" y="128767"/>
                      </a:lnTo>
                      <a:cubicBezTo>
                        <a:pt x="515069" y="57653"/>
                        <a:pt x="457416" y="0"/>
                        <a:pt x="386302" y="0"/>
                      </a:cubicBezTo>
                      <a:lnTo>
                        <a:pt x="300457" y="0"/>
                      </a:lnTo>
                      <a:cubicBezTo>
                        <a:pt x="134519" y="0"/>
                        <a:pt x="0" y="134519"/>
                        <a:pt x="0" y="300457"/>
                      </a:cubicBezTo>
                      <a:cubicBezTo>
                        <a:pt x="0" y="466395"/>
                        <a:pt x="134519" y="600914"/>
                        <a:pt x="300457" y="600914"/>
                      </a:cubicBezTo>
                      <a:lnTo>
                        <a:pt x="386302" y="600914"/>
                      </a:lnTo>
                      <a:cubicBezTo>
                        <a:pt x="457416" y="600914"/>
                        <a:pt x="515069" y="543261"/>
                        <a:pt x="515069" y="472147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8BA9BDFC-A4C6-450A-8CC7-C73A3697DF51}"/>
              </a:ext>
            </a:extLst>
          </p:cNvPr>
          <p:cNvGrpSpPr>
            <a:grpSpLocks noChangeAspect="1"/>
          </p:cNvGrpSpPr>
          <p:nvPr/>
        </p:nvGrpSpPr>
        <p:grpSpPr>
          <a:xfrm>
            <a:off x="3960416" y="809764"/>
            <a:ext cx="1130444" cy="1130444"/>
            <a:chOff x="3417676" y="750676"/>
            <a:chExt cx="5356648" cy="5356648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0A262270-957A-45A4-8A55-29CB388550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951EE0A1-A56F-413E-AFE2-00B81C2BE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7764" y="2124427"/>
              <a:ext cx="4260522" cy="3970860"/>
            </a:xfrm>
            <a:custGeom>
              <a:avLst/>
              <a:gdLst>
                <a:gd name="connsiteX0" fmla="*/ 2490287 w 4260522"/>
                <a:gd name="connsiteY0" fmla="*/ 0 h 4316935"/>
                <a:gd name="connsiteX1" fmla="*/ 4260522 w 4260522"/>
                <a:gd name="connsiteY1" fmla="*/ 1770235 h 4316935"/>
                <a:gd name="connsiteX2" fmla="*/ 4252732 w 4260522"/>
                <a:gd name="connsiteY2" fmla="*/ 1924493 h 4316935"/>
                <a:gd name="connsiteX3" fmla="*/ 1862079 w 4260522"/>
                <a:gd name="connsiteY3" fmla="*/ 4315146 h 4316935"/>
                <a:gd name="connsiteX4" fmla="*/ 1826648 w 4260522"/>
                <a:gd name="connsiteY4" fmla="*/ 4316935 h 4316935"/>
                <a:gd name="connsiteX5" fmla="*/ 0 w 4260522"/>
                <a:gd name="connsiteY5" fmla="*/ 2490287 h 4316935"/>
                <a:gd name="connsiteX0" fmla="*/ 2842712 w 4260522"/>
                <a:gd name="connsiteY0" fmla="*/ 0 h 3970860"/>
                <a:gd name="connsiteX1" fmla="*/ 4260522 w 4260522"/>
                <a:gd name="connsiteY1" fmla="*/ 1424160 h 3970860"/>
                <a:gd name="connsiteX2" fmla="*/ 4252732 w 4260522"/>
                <a:gd name="connsiteY2" fmla="*/ 1578418 h 3970860"/>
                <a:gd name="connsiteX3" fmla="*/ 1862079 w 4260522"/>
                <a:gd name="connsiteY3" fmla="*/ 3969071 h 3970860"/>
                <a:gd name="connsiteX4" fmla="*/ 1826648 w 4260522"/>
                <a:gd name="connsiteY4" fmla="*/ 3970860 h 3970860"/>
                <a:gd name="connsiteX5" fmla="*/ 0 w 4260522"/>
                <a:gd name="connsiteY5" fmla="*/ 2144212 h 3970860"/>
                <a:gd name="connsiteX6" fmla="*/ 2842712 w 4260522"/>
                <a:gd name="connsiteY6" fmla="*/ 0 h 397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0522" h="3970860">
                  <a:moveTo>
                    <a:pt x="2842712" y="0"/>
                  </a:moveTo>
                  <a:lnTo>
                    <a:pt x="4260522" y="1424160"/>
                  </a:lnTo>
                  <a:lnTo>
                    <a:pt x="4252732" y="1578418"/>
                  </a:lnTo>
                  <a:cubicBezTo>
                    <a:pt x="4124719" y="2838942"/>
                    <a:pt x="3122604" y="3841058"/>
                    <a:pt x="1862079" y="3969071"/>
                  </a:cubicBezTo>
                  <a:lnTo>
                    <a:pt x="1826648" y="3970860"/>
                  </a:lnTo>
                  <a:lnTo>
                    <a:pt x="0" y="2144212"/>
                  </a:lnTo>
                  <a:cubicBezTo>
                    <a:pt x="830096" y="1314116"/>
                    <a:pt x="2012616" y="830096"/>
                    <a:pt x="28427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/>
            </a:p>
          </p:txBody>
        </p:sp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FFBF37FC-0489-4843-9FCC-36CB9BEEA50A}"/>
                </a:ext>
              </a:extLst>
            </p:cNvPr>
            <p:cNvGrpSpPr/>
            <p:nvPr/>
          </p:nvGrpSpPr>
          <p:grpSpPr>
            <a:xfrm>
              <a:off x="4907889" y="2240889"/>
              <a:ext cx="2376222" cy="2376222"/>
              <a:chOff x="4907889" y="1910372"/>
              <a:chExt cx="2376222" cy="2376222"/>
            </a:xfrm>
          </p:grpSpPr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490C8585-F4F9-4FE0-9426-52F305DCF88D}"/>
                  </a:ext>
                </a:extLst>
              </p:cNvPr>
              <p:cNvSpPr/>
              <p:nvPr/>
            </p:nvSpPr>
            <p:spPr>
              <a:xfrm rot="16200000" flipV="1">
                <a:off x="6011135" y="1910372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CD4ED48C-76FB-4D3C-B432-512F59D929A5}"/>
                  </a:ext>
                </a:extLst>
              </p:cNvPr>
              <p:cNvSpPr/>
              <p:nvPr/>
            </p:nvSpPr>
            <p:spPr>
              <a:xfrm rot="16200000" flipV="1">
                <a:off x="7114381" y="3013618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5FE037C1-4199-4B59-B7AA-0C24A5A85E41}"/>
                  </a:ext>
                </a:extLst>
              </p:cNvPr>
              <p:cNvSpPr/>
              <p:nvPr/>
            </p:nvSpPr>
            <p:spPr>
              <a:xfrm rot="16200000" flipV="1">
                <a:off x="6011135" y="4116864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902836AE-23AB-453B-85A1-E67BF992D2AE}"/>
                  </a:ext>
                </a:extLst>
              </p:cNvPr>
              <p:cNvSpPr/>
              <p:nvPr/>
            </p:nvSpPr>
            <p:spPr>
              <a:xfrm rot="16200000" flipV="1">
                <a:off x="4907889" y="3013618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62A9A9E6-A28E-4489-9A5E-9D1742B158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04511" y="1337511"/>
              <a:ext cx="4182979" cy="4182979"/>
              <a:chOff x="4048048" y="1381048"/>
              <a:chExt cx="4095904" cy="4095904"/>
            </a:xfrm>
          </p:grpSpPr>
          <p:pic>
            <p:nvPicPr>
              <p:cNvPr id="66" name="Grafik 65">
                <a:extLst>
                  <a:ext uri="{FF2B5EF4-FFF2-40B4-BE49-F238E27FC236}">
                    <a16:creationId xmlns:a16="http://schemas.microsoft.com/office/drawing/2014/main" id="{991C484C-C121-47C7-98A1-44F8F7C12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96513" y="2029513"/>
                <a:ext cx="2798975" cy="2798975"/>
              </a:xfrm>
              <a:prstGeom prst="rect">
                <a:avLst/>
              </a:prstGeom>
            </p:spPr>
          </p:pic>
          <p:sp>
            <p:nvSpPr>
              <p:cNvPr id="67" name="Pfeil: gebogen 66">
                <a:extLst>
                  <a:ext uri="{FF2B5EF4-FFF2-40B4-BE49-F238E27FC236}">
                    <a16:creationId xmlns:a16="http://schemas.microsoft.com/office/drawing/2014/main" id="{61E9688F-1266-4DC2-B7C0-379D784418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48048" y="1381048"/>
                <a:ext cx="4095904" cy="4095904"/>
              </a:xfrm>
              <a:prstGeom prst="circularArrow">
                <a:avLst>
                  <a:gd name="adj1" fmla="val 8866"/>
                  <a:gd name="adj2" fmla="val 1274572"/>
                  <a:gd name="adj3" fmla="val 822963"/>
                  <a:gd name="adj4" fmla="val 9111780"/>
                  <a:gd name="adj5" fmla="val 11377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13" name="Textfeld 112">
            <a:extLst>
              <a:ext uri="{FF2B5EF4-FFF2-40B4-BE49-F238E27FC236}">
                <a16:creationId xmlns:a16="http://schemas.microsoft.com/office/drawing/2014/main" id="{D3D081C2-C477-4111-9FC0-E0A945BAE37B}"/>
              </a:ext>
            </a:extLst>
          </p:cNvPr>
          <p:cNvSpPr txBox="1"/>
          <p:nvPr/>
        </p:nvSpPr>
        <p:spPr>
          <a:xfrm>
            <a:off x="745593" y="1116780"/>
            <a:ext cx="3039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Offene Ganztagsschule</a:t>
            </a:r>
          </a:p>
        </p:txBody>
      </p:sp>
      <p:sp>
        <p:nvSpPr>
          <p:cNvPr id="114" name="Textfeld 113">
            <a:extLst>
              <a:ext uri="{FF2B5EF4-FFF2-40B4-BE49-F238E27FC236}">
                <a16:creationId xmlns:a16="http://schemas.microsoft.com/office/drawing/2014/main" id="{C7436057-BB99-4D6C-A644-6B5B3E93984C}"/>
              </a:ext>
            </a:extLst>
          </p:cNvPr>
          <p:cNvSpPr txBox="1"/>
          <p:nvPr/>
        </p:nvSpPr>
        <p:spPr>
          <a:xfrm>
            <a:off x="1105405" y="2359694"/>
            <a:ext cx="170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Bläserklasse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8145EABC-1D5C-4A1F-A534-E38D37C03BC8}"/>
              </a:ext>
            </a:extLst>
          </p:cNvPr>
          <p:cNvSpPr txBox="1"/>
          <p:nvPr/>
        </p:nvSpPr>
        <p:spPr>
          <a:xfrm>
            <a:off x="453526" y="3840211"/>
            <a:ext cx="234961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1. Fremdsprache:</a:t>
            </a:r>
          </a:p>
          <a:p>
            <a:pPr algn="r"/>
            <a:r>
              <a:rPr lang="de-DE" sz="2400" dirty="0">
                <a:solidFill>
                  <a:srgbClr val="2F5597"/>
                </a:solidFill>
              </a:rPr>
              <a:t>Englisch</a:t>
            </a:r>
          </a:p>
        </p:txBody>
      </p:sp>
      <p:sp>
        <p:nvSpPr>
          <p:cNvPr id="116" name="Textfeld 115">
            <a:extLst>
              <a:ext uri="{FF2B5EF4-FFF2-40B4-BE49-F238E27FC236}">
                <a16:creationId xmlns:a16="http://schemas.microsoft.com/office/drawing/2014/main" id="{19AC2D30-8AD0-41C3-A3BD-64F5BEC99579}"/>
              </a:ext>
            </a:extLst>
          </p:cNvPr>
          <p:cNvSpPr txBox="1"/>
          <p:nvPr/>
        </p:nvSpPr>
        <p:spPr>
          <a:xfrm>
            <a:off x="1623714" y="5080014"/>
            <a:ext cx="2199833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Informatik 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als Epochenfach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92DBEBD2-0807-456C-AA12-DFE8FEC3B551}"/>
              </a:ext>
            </a:extLst>
          </p:cNvPr>
          <p:cNvSpPr txBox="1"/>
          <p:nvPr/>
        </p:nvSpPr>
        <p:spPr>
          <a:xfrm>
            <a:off x="8391819" y="5080014"/>
            <a:ext cx="296215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Präventionsworkshop:</a:t>
            </a:r>
          </a:p>
          <a:p>
            <a:r>
              <a:rPr lang="de-DE" sz="2400" dirty="0">
                <a:solidFill>
                  <a:srgbClr val="2F5597"/>
                </a:solidFill>
              </a:rPr>
              <a:t>Datenschutz</a:t>
            </a:r>
          </a:p>
        </p:txBody>
      </p:sp>
      <p:sp>
        <p:nvSpPr>
          <p:cNvPr id="118" name="Textfeld 117">
            <a:extLst>
              <a:ext uri="{FF2B5EF4-FFF2-40B4-BE49-F238E27FC236}">
                <a16:creationId xmlns:a16="http://schemas.microsoft.com/office/drawing/2014/main" id="{7D7DCE86-08C9-4E4E-939F-30A6FEFD1A70}"/>
              </a:ext>
            </a:extLst>
          </p:cNvPr>
          <p:cNvSpPr txBox="1"/>
          <p:nvPr/>
        </p:nvSpPr>
        <p:spPr>
          <a:xfrm>
            <a:off x="9376741" y="3840211"/>
            <a:ext cx="2648289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Fachübergreifendes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Jugendbuchprojekt</a:t>
            </a:r>
          </a:p>
        </p:txBody>
      </p:sp>
      <p:sp>
        <p:nvSpPr>
          <p:cNvPr id="119" name="Textfeld 118">
            <a:extLst>
              <a:ext uri="{FF2B5EF4-FFF2-40B4-BE49-F238E27FC236}">
                <a16:creationId xmlns:a16="http://schemas.microsoft.com/office/drawing/2014/main" id="{8FC0644F-35C1-4056-9A2E-35408AC7B39D}"/>
              </a:ext>
            </a:extLst>
          </p:cNvPr>
          <p:cNvSpPr txBox="1"/>
          <p:nvPr/>
        </p:nvSpPr>
        <p:spPr>
          <a:xfrm>
            <a:off x="9376741" y="2175027"/>
            <a:ext cx="2577116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Partnerschaft mit 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Gemeindebücherei</a:t>
            </a:r>
          </a:p>
        </p:txBody>
      </p:sp>
      <p:sp>
        <p:nvSpPr>
          <p:cNvPr id="120" name="Textfeld 119">
            <a:extLst>
              <a:ext uri="{FF2B5EF4-FFF2-40B4-BE49-F238E27FC236}">
                <a16:creationId xmlns:a16="http://schemas.microsoft.com/office/drawing/2014/main" id="{D795B031-FF85-42C7-BF5A-D178F1244688}"/>
              </a:ext>
            </a:extLst>
          </p:cNvPr>
          <p:cNvSpPr txBox="1"/>
          <p:nvPr/>
        </p:nvSpPr>
        <p:spPr>
          <a:xfrm>
            <a:off x="8360553" y="1113467"/>
            <a:ext cx="255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Märchenerzählerin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7FDB080-7E52-41E8-9BF5-A95DC2F64442}"/>
              </a:ext>
            </a:extLst>
          </p:cNvPr>
          <p:cNvGrpSpPr/>
          <p:nvPr/>
        </p:nvGrpSpPr>
        <p:grpSpPr>
          <a:xfrm>
            <a:off x="5016000" y="2349000"/>
            <a:ext cx="2160000" cy="2160000"/>
            <a:chOff x="5016000" y="2349000"/>
            <a:chExt cx="2160000" cy="216000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3219F21C-A9A5-4CDA-BB4A-DF3A8EC55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000" y="2349000"/>
              <a:ext cx="2160000" cy="216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500" b="1" dirty="0">
                  <a:solidFill>
                    <a:srgbClr val="C00000"/>
                  </a:solidFill>
                </a:rPr>
                <a:t>5</a:t>
              </a:r>
              <a:endParaRPr lang="de-DE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D76A6839-4A82-4831-BB8F-C47A90797D2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218386" y="2596104"/>
              <a:ext cx="1755228" cy="1755228"/>
            </a:xfrm>
            <a:prstGeom prst="rect">
              <a:avLst/>
            </a:prstGeom>
            <a:noFill/>
          </p:spPr>
          <p:txBody>
            <a:bodyPr wrap="none" rtlCol="0" anchor="ctr">
              <a:prstTxWarp prst="textButton">
                <a:avLst/>
              </a:prstTxWarp>
              <a:spAutoFit/>
            </a:bodyPr>
            <a:lstStyle/>
            <a:p>
              <a:pPr algn="ctr"/>
              <a:r>
                <a:rPr lang="de-DE" sz="2000" dirty="0">
                  <a:solidFill>
                    <a:srgbClr val="2F5597"/>
                  </a:solidFill>
                </a:rPr>
                <a:t>KLASSE</a:t>
              </a:r>
              <a:endParaRPr lang="de-DE" dirty="0">
                <a:solidFill>
                  <a:srgbClr val="2F5597"/>
                </a:solidFill>
              </a:endParaRPr>
            </a:p>
            <a:p>
              <a:pPr algn="ctr"/>
              <a:endParaRPr lang="de-DE" dirty="0">
                <a:solidFill>
                  <a:srgbClr val="2F5597"/>
                </a:solidFill>
              </a:endParaRPr>
            </a:p>
            <a:p>
              <a:pPr algn="ctr"/>
              <a:r>
                <a:rPr lang="de-DE" sz="1100" spc="300" dirty="0">
                  <a:solidFill>
                    <a:srgbClr val="2F5597"/>
                  </a:solidFill>
                </a:rPr>
                <a:t>GYMNASIUM MECKELFELD</a:t>
              </a:r>
            </a:p>
          </p:txBody>
        </p:sp>
      </p:grpSp>
      <p:pic>
        <p:nvPicPr>
          <p:cNvPr id="128" name="Grafik 127">
            <a:extLst>
              <a:ext uri="{FF2B5EF4-FFF2-40B4-BE49-F238E27FC236}">
                <a16:creationId xmlns:a16="http://schemas.microsoft.com/office/drawing/2014/main" id="{EDE67C44-C4E1-45A3-B6BA-57C88A507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2154" y="2068713"/>
            <a:ext cx="1146324" cy="1147236"/>
          </a:xfrm>
          <a:prstGeom prst="rect">
            <a:avLst/>
          </a:prstGeom>
        </p:spPr>
      </p:pic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5BA08B24-BD24-427E-8FD3-FEF39D0D158A}"/>
              </a:ext>
            </a:extLst>
          </p:cNvPr>
          <p:cNvGrpSpPr>
            <a:grpSpLocks noChangeAspect="1"/>
          </p:cNvGrpSpPr>
          <p:nvPr/>
        </p:nvGrpSpPr>
        <p:grpSpPr>
          <a:xfrm>
            <a:off x="2979984" y="3635974"/>
            <a:ext cx="1130400" cy="1130400"/>
            <a:chOff x="3417676" y="750676"/>
            <a:chExt cx="5356648" cy="5356648"/>
          </a:xfrm>
        </p:grpSpPr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6C637AA8-53E4-4283-A97D-20D20A3DE4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24" name="Gruppieren 123">
              <a:extLst>
                <a:ext uri="{FF2B5EF4-FFF2-40B4-BE49-F238E27FC236}">
                  <a16:creationId xmlns:a16="http://schemas.microsoft.com/office/drawing/2014/main" id="{22955819-424E-4906-94FA-36AB46DCCE6A}"/>
                </a:ext>
              </a:extLst>
            </p:cNvPr>
            <p:cNvGrpSpPr/>
            <p:nvPr/>
          </p:nvGrpSpPr>
          <p:grpSpPr>
            <a:xfrm>
              <a:off x="4421929" y="1916043"/>
              <a:ext cx="4334800" cy="4167521"/>
              <a:chOff x="4421929" y="1916043"/>
              <a:chExt cx="4334800" cy="4167521"/>
            </a:xfrm>
            <a:solidFill>
              <a:schemeClr val="accent1"/>
            </a:solidFill>
          </p:grpSpPr>
          <p:sp>
            <p:nvSpPr>
              <p:cNvPr id="126" name="Freihandform: Form 125">
                <a:extLst>
                  <a:ext uri="{FF2B5EF4-FFF2-40B4-BE49-F238E27FC236}">
                    <a16:creationId xmlns:a16="http://schemas.microsoft.com/office/drawing/2014/main" id="{A2833CFB-03C5-4885-A48C-952E767657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21929" y="2743201"/>
                <a:ext cx="4334800" cy="3340363"/>
              </a:xfrm>
              <a:custGeom>
                <a:avLst/>
                <a:gdLst>
                  <a:gd name="connsiteX0" fmla="*/ 2338917 w 4453546"/>
                  <a:gd name="connsiteY0" fmla="*/ 0 h 4470663"/>
                  <a:gd name="connsiteX1" fmla="*/ 4453546 w 4453546"/>
                  <a:gd name="connsiteY1" fmla="*/ 2114629 h 4470663"/>
                  <a:gd name="connsiteX2" fmla="*/ 4416727 w 4453546"/>
                  <a:gd name="connsiteY2" fmla="*/ 2355876 h 4470663"/>
                  <a:gd name="connsiteX3" fmla="*/ 2332593 w 4453546"/>
                  <a:gd name="connsiteY3" fmla="*/ 4440010 h 4470663"/>
                  <a:gd name="connsiteX4" fmla="*/ 2131746 w 4453546"/>
                  <a:gd name="connsiteY4" fmla="*/ 4470663 h 4470663"/>
                  <a:gd name="connsiteX5" fmla="*/ 0 w 4453546"/>
                  <a:gd name="connsiteY5" fmla="*/ 2338917 h 4470663"/>
                  <a:gd name="connsiteX0" fmla="*/ 2216997 w 4331626"/>
                  <a:gd name="connsiteY0" fmla="*/ 0 h 4470663"/>
                  <a:gd name="connsiteX1" fmla="*/ 4331626 w 4331626"/>
                  <a:gd name="connsiteY1" fmla="*/ 2114629 h 4470663"/>
                  <a:gd name="connsiteX2" fmla="*/ 4294807 w 4331626"/>
                  <a:gd name="connsiteY2" fmla="*/ 2355876 h 4470663"/>
                  <a:gd name="connsiteX3" fmla="*/ 2210673 w 4331626"/>
                  <a:gd name="connsiteY3" fmla="*/ 4440010 h 4470663"/>
                  <a:gd name="connsiteX4" fmla="*/ 2009826 w 4331626"/>
                  <a:gd name="connsiteY4" fmla="*/ 4470663 h 4470663"/>
                  <a:gd name="connsiteX5" fmla="*/ 0 w 4331626"/>
                  <a:gd name="connsiteY5" fmla="*/ 2450677 h 4470663"/>
                  <a:gd name="connsiteX6" fmla="*/ 2216997 w 4331626"/>
                  <a:gd name="connsiteY6" fmla="*/ 0 h 4470663"/>
                  <a:gd name="connsiteX0" fmla="*/ 2216997 w 4331626"/>
                  <a:gd name="connsiteY0" fmla="*/ 0 h 4470663"/>
                  <a:gd name="connsiteX1" fmla="*/ 4331626 w 4331626"/>
                  <a:gd name="connsiteY1" fmla="*/ 2114629 h 4470663"/>
                  <a:gd name="connsiteX2" fmla="*/ 4294807 w 4331626"/>
                  <a:gd name="connsiteY2" fmla="*/ 2355876 h 4470663"/>
                  <a:gd name="connsiteX3" fmla="*/ 2210673 w 4331626"/>
                  <a:gd name="connsiteY3" fmla="*/ 4440010 h 4470663"/>
                  <a:gd name="connsiteX4" fmla="*/ 2009826 w 4331626"/>
                  <a:gd name="connsiteY4" fmla="*/ 4470663 h 4470663"/>
                  <a:gd name="connsiteX5" fmla="*/ 0 w 4331626"/>
                  <a:gd name="connsiteY5" fmla="*/ 2450677 h 4470663"/>
                  <a:gd name="connsiteX6" fmla="*/ 2216997 w 4331626"/>
                  <a:gd name="connsiteY6" fmla="*/ 0 h 4470663"/>
                  <a:gd name="connsiteX0" fmla="*/ 2193184 w 4307813"/>
                  <a:gd name="connsiteY0" fmla="*/ 0 h 4470663"/>
                  <a:gd name="connsiteX1" fmla="*/ 4307813 w 4307813"/>
                  <a:gd name="connsiteY1" fmla="*/ 2114629 h 4470663"/>
                  <a:gd name="connsiteX2" fmla="*/ 4270994 w 4307813"/>
                  <a:gd name="connsiteY2" fmla="*/ 2355876 h 4470663"/>
                  <a:gd name="connsiteX3" fmla="*/ 2186860 w 4307813"/>
                  <a:gd name="connsiteY3" fmla="*/ 4440010 h 4470663"/>
                  <a:gd name="connsiteX4" fmla="*/ 1986013 w 4307813"/>
                  <a:gd name="connsiteY4" fmla="*/ 4470663 h 4470663"/>
                  <a:gd name="connsiteX5" fmla="*/ 0 w 4307813"/>
                  <a:gd name="connsiteY5" fmla="*/ 2480840 h 4470663"/>
                  <a:gd name="connsiteX6" fmla="*/ 2193184 w 4307813"/>
                  <a:gd name="connsiteY6" fmla="*/ 0 h 4470663"/>
                  <a:gd name="connsiteX0" fmla="*/ 2220171 w 4334800"/>
                  <a:gd name="connsiteY0" fmla="*/ 0 h 4470663"/>
                  <a:gd name="connsiteX1" fmla="*/ 4334800 w 4334800"/>
                  <a:gd name="connsiteY1" fmla="*/ 2114629 h 4470663"/>
                  <a:gd name="connsiteX2" fmla="*/ 4297981 w 4334800"/>
                  <a:gd name="connsiteY2" fmla="*/ 2355876 h 4470663"/>
                  <a:gd name="connsiteX3" fmla="*/ 2213847 w 4334800"/>
                  <a:gd name="connsiteY3" fmla="*/ 4440010 h 4470663"/>
                  <a:gd name="connsiteX4" fmla="*/ 2013000 w 4334800"/>
                  <a:gd name="connsiteY4" fmla="*/ 4470663 h 4470663"/>
                  <a:gd name="connsiteX5" fmla="*/ 0 w 4334800"/>
                  <a:gd name="connsiteY5" fmla="*/ 2455440 h 4470663"/>
                  <a:gd name="connsiteX6" fmla="*/ 2220171 w 4334800"/>
                  <a:gd name="connsiteY6" fmla="*/ 0 h 4470663"/>
                  <a:gd name="connsiteX0" fmla="*/ 3350471 w 4334800"/>
                  <a:gd name="connsiteY0" fmla="*/ 0 h 3334013"/>
                  <a:gd name="connsiteX1" fmla="*/ 4334800 w 4334800"/>
                  <a:gd name="connsiteY1" fmla="*/ 977979 h 3334013"/>
                  <a:gd name="connsiteX2" fmla="*/ 4297981 w 4334800"/>
                  <a:gd name="connsiteY2" fmla="*/ 1219226 h 3334013"/>
                  <a:gd name="connsiteX3" fmla="*/ 2213847 w 4334800"/>
                  <a:gd name="connsiteY3" fmla="*/ 3303360 h 3334013"/>
                  <a:gd name="connsiteX4" fmla="*/ 2013000 w 4334800"/>
                  <a:gd name="connsiteY4" fmla="*/ 3334013 h 3334013"/>
                  <a:gd name="connsiteX5" fmla="*/ 0 w 4334800"/>
                  <a:gd name="connsiteY5" fmla="*/ 1318790 h 3334013"/>
                  <a:gd name="connsiteX6" fmla="*/ 3350471 w 4334800"/>
                  <a:gd name="connsiteY6" fmla="*/ 0 h 3334013"/>
                  <a:gd name="connsiteX0" fmla="*/ 3442546 w 4334800"/>
                  <a:gd name="connsiteY0" fmla="*/ 0 h 3203838"/>
                  <a:gd name="connsiteX1" fmla="*/ 4334800 w 4334800"/>
                  <a:gd name="connsiteY1" fmla="*/ 847804 h 3203838"/>
                  <a:gd name="connsiteX2" fmla="*/ 4297981 w 4334800"/>
                  <a:gd name="connsiteY2" fmla="*/ 1089051 h 3203838"/>
                  <a:gd name="connsiteX3" fmla="*/ 2213847 w 4334800"/>
                  <a:gd name="connsiteY3" fmla="*/ 3173185 h 3203838"/>
                  <a:gd name="connsiteX4" fmla="*/ 2013000 w 4334800"/>
                  <a:gd name="connsiteY4" fmla="*/ 3203838 h 3203838"/>
                  <a:gd name="connsiteX5" fmla="*/ 0 w 4334800"/>
                  <a:gd name="connsiteY5" fmla="*/ 1188615 h 3203838"/>
                  <a:gd name="connsiteX6" fmla="*/ 3442546 w 4334800"/>
                  <a:gd name="connsiteY6" fmla="*/ 0 h 3203838"/>
                  <a:gd name="connsiteX0" fmla="*/ 3345708 w 4334800"/>
                  <a:gd name="connsiteY0" fmla="*/ 0 h 3340363"/>
                  <a:gd name="connsiteX1" fmla="*/ 4334800 w 4334800"/>
                  <a:gd name="connsiteY1" fmla="*/ 984329 h 3340363"/>
                  <a:gd name="connsiteX2" fmla="*/ 4297981 w 4334800"/>
                  <a:gd name="connsiteY2" fmla="*/ 1225576 h 3340363"/>
                  <a:gd name="connsiteX3" fmla="*/ 2213847 w 4334800"/>
                  <a:gd name="connsiteY3" fmla="*/ 3309710 h 3340363"/>
                  <a:gd name="connsiteX4" fmla="*/ 2013000 w 4334800"/>
                  <a:gd name="connsiteY4" fmla="*/ 3340363 h 3340363"/>
                  <a:gd name="connsiteX5" fmla="*/ 0 w 4334800"/>
                  <a:gd name="connsiteY5" fmla="*/ 1325140 h 3340363"/>
                  <a:gd name="connsiteX6" fmla="*/ 3345708 w 4334800"/>
                  <a:gd name="connsiteY6" fmla="*/ 0 h 3340363"/>
                  <a:gd name="connsiteX0" fmla="*/ 3345708 w 4334800"/>
                  <a:gd name="connsiteY0" fmla="*/ 0 h 3340363"/>
                  <a:gd name="connsiteX1" fmla="*/ 4334800 w 4334800"/>
                  <a:gd name="connsiteY1" fmla="*/ 984329 h 3340363"/>
                  <a:gd name="connsiteX2" fmla="*/ 4297981 w 4334800"/>
                  <a:gd name="connsiteY2" fmla="*/ 1225576 h 3340363"/>
                  <a:gd name="connsiteX3" fmla="*/ 2213847 w 4334800"/>
                  <a:gd name="connsiteY3" fmla="*/ 3309710 h 3340363"/>
                  <a:gd name="connsiteX4" fmla="*/ 2013000 w 4334800"/>
                  <a:gd name="connsiteY4" fmla="*/ 3340363 h 3340363"/>
                  <a:gd name="connsiteX5" fmla="*/ 0 w 4334800"/>
                  <a:gd name="connsiteY5" fmla="*/ 1325140 h 3340363"/>
                  <a:gd name="connsiteX6" fmla="*/ 3345708 w 4334800"/>
                  <a:gd name="connsiteY6" fmla="*/ 0 h 334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4800" h="3340363">
                    <a:moveTo>
                      <a:pt x="3345708" y="0"/>
                    </a:moveTo>
                    <a:lnTo>
                      <a:pt x="4334800" y="984329"/>
                    </a:lnTo>
                    <a:lnTo>
                      <a:pt x="4297981" y="1225576"/>
                    </a:lnTo>
                    <a:cubicBezTo>
                      <a:pt x="4083915" y="2271691"/>
                      <a:pt x="3259962" y="3095644"/>
                      <a:pt x="2213847" y="3309710"/>
                    </a:cubicBezTo>
                    <a:lnTo>
                      <a:pt x="2013000" y="3340363"/>
                    </a:lnTo>
                    <a:lnTo>
                      <a:pt x="0" y="1325140"/>
                    </a:lnTo>
                    <a:cubicBezTo>
                      <a:pt x="779639" y="545501"/>
                      <a:pt x="1867569" y="951089"/>
                      <a:pt x="3345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27" name="Rechteck 29">
                <a:extLst>
                  <a:ext uri="{FF2B5EF4-FFF2-40B4-BE49-F238E27FC236}">
                    <a16:creationId xmlns:a16="http://schemas.microsoft.com/office/drawing/2014/main" id="{7BC3D213-26CA-4574-8C3C-89B0B24F7FB3}"/>
                  </a:ext>
                </a:extLst>
              </p:cNvPr>
              <p:cNvSpPr/>
              <p:nvPr/>
            </p:nvSpPr>
            <p:spPr>
              <a:xfrm rot="2700000">
                <a:off x="5391666" y="2415985"/>
                <a:ext cx="2598289" cy="1598405"/>
              </a:xfrm>
              <a:custGeom>
                <a:avLst/>
                <a:gdLst>
                  <a:gd name="connsiteX0" fmla="*/ 0 w 2598289"/>
                  <a:gd name="connsiteY0" fmla="*/ 0 h 1463743"/>
                  <a:gd name="connsiteX1" fmla="*/ 2598289 w 2598289"/>
                  <a:gd name="connsiteY1" fmla="*/ 0 h 1463743"/>
                  <a:gd name="connsiteX2" fmla="*/ 2598289 w 2598289"/>
                  <a:gd name="connsiteY2" fmla="*/ 1463743 h 1463743"/>
                  <a:gd name="connsiteX3" fmla="*/ 0 w 2598289"/>
                  <a:gd name="connsiteY3" fmla="*/ 1463743 h 1463743"/>
                  <a:gd name="connsiteX4" fmla="*/ 0 w 2598289"/>
                  <a:gd name="connsiteY4" fmla="*/ 0 h 1463743"/>
                  <a:gd name="connsiteX0" fmla="*/ 431054 w 2598289"/>
                  <a:gd name="connsiteY0" fmla="*/ 155658 h 1463743"/>
                  <a:gd name="connsiteX1" fmla="*/ 2598289 w 2598289"/>
                  <a:gd name="connsiteY1" fmla="*/ 0 h 1463743"/>
                  <a:gd name="connsiteX2" fmla="*/ 2598289 w 2598289"/>
                  <a:gd name="connsiteY2" fmla="*/ 1463743 h 1463743"/>
                  <a:gd name="connsiteX3" fmla="*/ 0 w 2598289"/>
                  <a:gd name="connsiteY3" fmla="*/ 1463743 h 1463743"/>
                  <a:gd name="connsiteX4" fmla="*/ 431054 w 2598289"/>
                  <a:gd name="connsiteY4" fmla="*/ 155658 h 1463743"/>
                  <a:gd name="connsiteX0" fmla="*/ 646580 w 2598289"/>
                  <a:gd name="connsiteY0" fmla="*/ 5988 h 1463743"/>
                  <a:gd name="connsiteX1" fmla="*/ 2598289 w 2598289"/>
                  <a:gd name="connsiteY1" fmla="*/ 0 h 1463743"/>
                  <a:gd name="connsiteX2" fmla="*/ 2598289 w 2598289"/>
                  <a:gd name="connsiteY2" fmla="*/ 1463743 h 1463743"/>
                  <a:gd name="connsiteX3" fmla="*/ 0 w 2598289"/>
                  <a:gd name="connsiteY3" fmla="*/ 1463743 h 1463743"/>
                  <a:gd name="connsiteX4" fmla="*/ 646580 w 2598289"/>
                  <a:gd name="connsiteY4" fmla="*/ 5988 h 1463743"/>
                  <a:gd name="connsiteX0" fmla="*/ 646580 w 2598289"/>
                  <a:gd name="connsiteY0" fmla="*/ 5988 h 1531593"/>
                  <a:gd name="connsiteX1" fmla="*/ 2598289 w 2598289"/>
                  <a:gd name="connsiteY1" fmla="*/ 0 h 1531593"/>
                  <a:gd name="connsiteX2" fmla="*/ 2598289 w 2598289"/>
                  <a:gd name="connsiteY2" fmla="*/ 1463743 h 1531593"/>
                  <a:gd name="connsiteX3" fmla="*/ 0 w 2598289"/>
                  <a:gd name="connsiteY3" fmla="*/ 1463743 h 1531593"/>
                  <a:gd name="connsiteX4" fmla="*/ 646580 w 2598289"/>
                  <a:gd name="connsiteY4" fmla="*/ 5988 h 1531593"/>
                  <a:gd name="connsiteX0" fmla="*/ 646580 w 2598289"/>
                  <a:gd name="connsiteY0" fmla="*/ 5988 h 1519608"/>
                  <a:gd name="connsiteX1" fmla="*/ 2598289 w 2598289"/>
                  <a:gd name="connsiteY1" fmla="*/ 0 h 1519608"/>
                  <a:gd name="connsiteX2" fmla="*/ 2598289 w 2598289"/>
                  <a:gd name="connsiteY2" fmla="*/ 1463743 h 1519608"/>
                  <a:gd name="connsiteX3" fmla="*/ 0 w 2598289"/>
                  <a:gd name="connsiteY3" fmla="*/ 1463743 h 1519608"/>
                  <a:gd name="connsiteX4" fmla="*/ 646580 w 2598289"/>
                  <a:gd name="connsiteY4" fmla="*/ 5988 h 1519608"/>
                  <a:gd name="connsiteX0" fmla="*/ 646580 w 2598289"/>
                  <a:gd name="connsiteY0" fmla="*/ 5988 h 1598405"/>
                  <a:gd name="connsiteX1" fmla="*/ 2598289 w 2598289"/>
                  <a:gd name="connsiteY1" fmla="*/ 0 h 1598405"/>
                  <a:gd name="connsiteX2" fmla="*/ 2598289 w 2598289"/>
                  <a:gd name="connsiteY2" fmla="*/ 1463743 h 1598405"/>
                  <a:gd name="connsiteX3" fmla="*/ 0 w 2598289"/>
                  <a:gd name="connsiteY3" fmla="*/ 1463743 h 1598405"/>
                  <a:gd name="connsiteX4" fmla="*/ 646580 w 2598289"/>
                  <a:gd name="connsiteY4" fmla="*/ 5988 h 1598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8289" h="1598405">
                    <a:moveTo>
                      <a:pt x="646580" y="5988"/>
                    </a:moveTo>
                    <a:lnTo>
                      <a:pt x="2598289" y="0"/>
                    </a:lnTo>
                    <a:lnTo>
                      <a:pt x="2598289" y="1463743"/>
                    </a:lnTo>
                    <a:cubicBezTo>
                      <a:pt x="1890844" y="1796011"/>
                      <a:pt x="1072641" y="1400882"/>
                      <a:pt x="0" y="1463743"/>
                    </a:cubicBezTo>
                    <a:lnTo>
                      <a:pt x="646580" y="59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25" name="Grafik 124">
              <a:extLst>
                <a:ext uri="{FF2B5EF4-FFF2-40B4-BE49-F238E27FC236}">
                  <a16:creationId xmlns:a16="http://schemas.microsoft.com/office/drawing/2014/main" id="{36B8208A-5D86-4F04-A36B-95FE2D30B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6449" y="1776841"/>
              <a:ext cx="3859102" cy="3304318"/>
            </a:xfrm>
            <a:prstGeom prst="rect">
              <a:avLst/>
            </a:prstGeom>
          </p:spPr>
        </p:pic>
      </p:grpSp>
      <p:grpSp>
        <p:nvGrpSpPr>
          <p:cNvPr id="143" name="Gruppieren 142">
            <a:extLst>
              <a:ext uri="{FF2B5EF4-FFF2-40B4-BE49-F238E27FC236}">
                <a16:creationId xmlns:a16="http://schemas.microsoft.com/office/drawing/2014/main" id="{A222BD90-B8A3-45C7-9239-DF1211BFCA42}"/>
              </a:ext>
            </a:extLst>
          </p:cNvPr>
          <p:cNvGrpSpPr>
            <a:grpSpLocks noChangeAspect="1"/>
          </p:cNvGrpSpPr>
          <p:nvPr/>
        </p:nvGrpSpPr>
        <p:grpSpPr>
          <a:xfrm>
            <a:off x="3981238" y="4894262"/>
            <a:ext cx="1130400" cy="1130400"/>
            <a:chOff x="3417676" y="750676"/>
            <a:chExt cx="5356648" cy="5356648"/>
          </a:xfrm>
        </p:grpSpPr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CD5215AC-9DD8-422B-A95F-2D5040182F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DBD6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5" name="Freihandform: Form 144">
              <a:extLst>
                <a:ext uri="{FF2B5EF4-FFF2-40B4-BE49-F238E27FC236}">
                  <a16:creationId xmlns:a16="http://schemas.microsoft.com/office/drawing/2014/main" id="{C0DD801E-6489-4AA4-8ACC-9C14A00BA8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4946" y="2327683"/>
              <a:ext cx="3971758" cy="3704213"/>
            </a:xfrm>
            <a:custGeom>
              <a:avLst/>
              <a:gdLst>
                <a:gd name="connsiteX0" fmla="*/ 2171700 w 3971758"/>
                <a:gd name="connsiteY0" fmla="*/ 0 h 4104263"/>
                <a:gd name="connsiteX1" fmla="*/ 3971758 w 3971758"/>
                <a:gd name="connsiteY1" fmla="*/ 1800059 h 4104263"/>
                <a:gd name="connsiteX2" fmla="*/ 3934964 w 3971758"/>
                <a:gd name="connsiteY2" fmla="*/ 2041144 h 4104263"/>
                <a:gd name="connsiteX3" fmla="*/ 2107506 w 3971758"/>
                <a:gd name="connsiteY3" fmla="*/ 4059280 h 4104263"/>
                <a:gd name="connsiteX4" fmla="*/ 1932563 w 3971758"/>
                <a:gd name="connsiteY4" fmla="*/ 4104263 h 4104263"/>
                <a:gd name="connsiteX5" fmla="*/ 0 w 3971758"/>
                <a:gd name="connsiteY5" fmla="*/ 2171699 h 4104263"/>
                <a:gd name="connsiteX0" fmla="*/ 2571750 w 3971758"/>
                <a:gd name="connsiteY0" fmla="*/ 0 h 3704213"/>
                <a:gd name="connsiteX1" fmla="*/ 3971758 w 3971758"/>
                <a:gd name="connsiteY1" fmla="*/ 1400009 h 3704213"/>
                <a:gd name="connsiteX2" fmla="*/ 3934964 w 3971758"/>
                <a:gd name="connsiteY2" fmla="*/ 1641094 h 3704213"/>
                <a:gd name="connsiteX3" fmla="*/ 2107506 w 3971758"/>
                <a:gd name="connsiteY3" fmla="*/ 3659230 h 3704213"/>
                <a:gd name="connsiteX4" fmla="*/ 1932563 w 3971758"/>
                <a:gd name="connsiteY4" fmla="*/ 3704213 h 3704213"/>
                <a:gd name="connsiteX5" fmla="*/ 0 w 3971758"/>
                <a:gd name="connsiteY5" fmla="*/ 1771649 h 3704213"/>
                <a:gd name="connsiteX6" fmla="*/ 2571750 w 3971758"/>
                <a:gd name="connsiteY6" fmla="*/ 0 h 370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71758" h="3704213">
                  <a:moveTo>
                    <a:pt x="2571750" y="0"/>
                  </a:moveTo>
                  <a:lnTo>
                    <a:pt x="3971758" y="1400009"/>
                  </a:lnTo>
                  <a:lnTo>
                    <a:pt x="3934964" y="1641094"/>
                  </a:lnTo>
                  <a:cubicBezTo>
                    <a:pt x="3738737" y="2600033"/>
                    <a:pt x="3030035" y="3372294"/>
                    <a:pt x="2107506" y="3659230"/>
                  </a:cubicBezTo>
                  <a:lnTo>
                    <a:pt x="1932563" y="3704213"/>
                  </a:lnTo>
                  <a:lnTo>
                    <a:pt x="0" y="1771649"/>
                  </a:lnTo>
                  <a:cubicBezTo>
                    <a:pt x="723900" y="1047749"/>
                    <a:pt x="1847850" y="723900"/>
                    <a:pt x="2571750" y="0"/>
                  </a:cubicBezTo>
                  <a:close/>
                </a:path>
              </a:pathLst>
            </a:custGeom>
            <a:solidFill>
              <a:srgbClr val="C4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46" name="Rechteck 145">
              <a:extLst>
                <a:ext uri="{FF2B5EF4-FFF2-40B4-BE49-F238E27FC236}">
                  <a16:creationId xmlns:a16="http://schemas.microsoft.com/office/drawing/2014/main" id="{D70701C1-057D-44CC-AD01-ABEC2EB9E988}"/>
                </a:ext>
              </a:extLst>
            </p:cNvPr>
            <p:cNvSpPr/>
            <p:nvPr/>
          </p:nvSpPr>
          <p:spPr>
            <a:xfrm>
              <a:off x="4940300" y="2463800"/>
              <a:ext cx="2311400" cy="150495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7" name="Rechtwinkliges Dreieck 146">
              <a:extLst>
                <a:ext uri="{FF2B5EF4-FFF2-40B4-BE49-F238E27FC236}">
                  <a16:creationId xmlns:a16="http://schemas.microsoft.com/office/drawing/2014/main" id="{73B1B46A-FD3A-4155-8B70-668812FB13AB}"/>
                </a:ext>
              </a:extLst>
            </p:cNvPr>
            <p:cNvSpPr/>
            <p:nvPr/>
          </p:nvSpPr>
          <p:spPr>
            <a:xfrm>
              <a:off x="4940300" y="2463800"/>
              <a:ext cx="1403350" cy="1504950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48" name="Grafik 147" descr="Monitor mit einfarbiger Füllung">
              <a:extLst>
                <a:ext uri="{FF2B5EF4-FFF2-40B4-BE49-F238E27FC236}">
                  <a16:creationId xmlns:a16="http://schemas.microsoft.com/office/drawing/2014/main" id="{E3CF081D-7651-4C3C-A88A-1FDF3CE51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07081" y="1840081"/>
              <a:ext cx="3177837" cy="3177837"/>
            </a:xfrm>
            <a:prstGeom prst="rect">
              <a:avLst/>
            </a:prstGeom>
          </p:spPr>
        </p:pic>
      </p:grpSp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4B73CBEB-254B-46F0-A3A0-CE84EA257880}"/>
              </a:ext>
            </a:extLst>
          </p:cNvPr>
          <p:cNvGrpSpPr>
            <a:grpSpLocks noChangeAspect="1"/>
          </p:cNvGrpSpPr>
          <p:nvPr/>
        </p:nvGrpSpPr>
        <p:grpSpPr>
          <a:xfrm>
            <a:off x="7098517" y="4894262"/>
            <a:ext cx="1130400" cy="1130400"/>
            <a:chOff x="3417676" y="750676"/>
            <a:chExt cx="5356648" cy="5356648"/>
          </a:xfrm>
        </p:grpSpPr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2A67D7F3-63ED-4ECE-8DA7-BCF4BD416D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31" name="Gruppieren 130">
              <a:extLst>
                <a:ext uri="{FF2B5EF4-FFF2-40B4-BE49-F238E27FC236}">
                  <a16:creationId xmlns:a16="http://schemas.microsoft.com/office/drawing/2014/main" id="{DDEFE497-4E27-4403-B074-288619B48128}"/>
                </a:ext>
              </a:extLst>
            </p:cNvPr>
            <p:cNvGrpSpPr/>
            <p:nvPr/>
          </p:nvGrpSpPr>
          <p:grpSpPr>
            <a:xfrm>
              <a:off x="4830580" y="2043862"/>
              <a:ext cx="3941068" cy="4021745"/>
              <a:chOff x="4830580" y="2043862"/>
              <a:chExt cx="3941068" cy="4021745"/>
            </a:xfrm>
          </p:grpSpPr>
          <p:sp>
            <p:nvSpPr>
              <p:cNvPr id="138" name="Freihandform: Form 137">
                <a:extLst>
                  <a:ext uri="{FF2B5EF4-FFF2-40B4-BE49-F238E27FC236}">
                    <a16:creationId xmlns:a16="http://schemas.microsoft.com/office/drawing/2014/main" id="{C4301A84-BB2B-4A91-A11E-0246ED2FFE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30580" y="2043862"/>
                <a:ext cx="3941068" cy="4021745"/>
              </a:xfrm>
              <a:custGeom>
                <a:avLst/>
                <a:gdLst>
                  <a:gd name="connsiteX0" fmla="*/ 2401333 w 3941068"/>
                  <a:gd name="connsiteY0" fmla="*/ 0 h 4123345"/>
                  <a:gd name="connsiteX1" fmla="*/ 3941068 w 3941068"/>
                  <a:gd name="connsiteY1" fmla="*/ 1539736 h 4123345"/>
                  <a:gd name="connsiteX2" fmla="*/ 3929916 w 3941068"/>
                  <a:gd name="connsiteY2" fmla="*/ 1760582 h 4123345"/>
                  <a:gd name="connsiteX3" fmla="*/ 1805196 w 3941068"/>
                  <a:gd name="connsiteY3" fmla="*/ 4110649 h 4123345"/>
                  <a:gd name="connsiteX4" fmla="*/ 1722011 w 3941068"/>
                  <a:gd name="connsiteY4" fmla="*/ 4123345 h 4123345"/>
                  <a:gd name="connsiteX5" fmla="*/ 0 w 3941068"/>
                  <a:gd name="connsiteY5" fmla="*/ 2401334 h 41233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41068" h="4021745">
                    <a:moveTo>
                      <a:pt x="2502933" y="0"/>
                    </a:moveTo>
                    <a:lnTo>
                      <a:pt x="3941068" y="1438136"/>
                    </a:lnTo>
                    <a:lnTo>
                      <a:pt x="3929916" y="1658982"/>
                    </a:lnTo>
                    <a:cubicBezTo>
                      <a:pt x="3811047" y="2829469"/>
                      <a:pt x="2938487" y="3777144"/>
                      <a:pt x="1805196" y="4009049"/>
                    </a:cubicBezTo>
                    <a:lnTo>
                      <a:pt x="1722011" y="4021745"/>
                    </a:lnTo>
                    <a:lnTo>
                      <a:pt x="0" y="2299734"/>
                    </a:lnTo>
                    <a:cubicBezTo>
                      <a:pt x="800444" y="1499289"/>
                      <a:pt x="2611809" y="1765645"/>
                      <a:pt x="2502933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39" name="Rechteck 138">
                <a:extLst>
                  <a:ext uri="{FF2B5EF4-FFF2-40B4-BE49-F238E27FC236}">
                    <a16:creationId xmlns:a16="http://schemas.microsoft.com/office/drawing/2014/main" id="{6ADFBB45-590C-4618-9649-856B163309DA}"/>
                  </a:ext>
                </a:extLst>
              </p:cNvPr>
              <p:cNvSpPr/>
              <p:nvPr/>
            </p:nvSpPr>
            <p:spPr>
              <a:xfrm rot="2700000">
                <a:off x="5281931" y="3382278"/>
                <a:ext cx="1173480" cy="6420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0" name="Rechteck 139">
                <a:extLst>
                  <a:ext uri="{FF2B5EF4-FFF2-40B4-BE49-F238E27FC236}">
                    <a16:creationId xmlns:a16="http://schemas.microsoft.com/office/drawing/2014/main" id="{29669BC6-25E7-4BF3-8A60-0C560D550F38}"/>
                  </a:ext>
                </a:extLst>
              </p:cNvPr>
              <p:cNvSpPr/>
              <p:nvPr/>
            </p:nvSpPr>
            <p:spPr>
              <a:xfrm rot="2700000">
                <a:off x="6125852" y="2457124"/>
                <a:ext cx="1173480" cy="117744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1" name="Rechteck 140">
                <a:extLst>
                  <a:ext uri="{FF2B5EF4-FFF2-40B4-BE49-F238E27FC236}">
                    <a16:creationId xmlns:a16="http://schemas.microsoft.com/office/drawing/2014/main" id="{776C4DCE-E77F-453D-8D04-3611D97A85DC}"/>
                  </a:ext>
                </a:extLst>
              </p:cNvPr>
              <p:cNvSpPr/>
              <p:nvPr/>
            </p:nvSpPr>
            <p:spPr>
              <a:xfrm>
                <a:off x="6240576" y="2063724"/>
                <a:ext cx="739541" cy="927023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2" name="Rechteck 141">
                <a:extLst>
                  <a:ext uri="{FF2B5EF4-FFF2-40B4-BE49-F238E27FC236}">
                    <a16:creationId xmlns:a16="http://schemas.microsoft.com/office/drawing/2014/main" id="{615E69B0-66F5-4D7A-9F39-6F8E12FEB3FF}"/>
                  </a:ext>
                </a:extLst>
              </p:cNvPr>
              <p:cNvSpPr/>
              <p:nvPr/>
            </p:nvSpPr>
            <p:spPr>
              <a:xfrm rot="2700000">
                <a:off x="6401420" y="2782362"/>
                <a:ext cx="1173480" cy="117744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32" name="Grafik 3" descr="Fragen mit einfarbiger Füllung">
              <a:extLst>
                <a:ext uri="{FF2B5EF4-FFF2-40B4-BE49-F238E27FC236}">
                  <a16:creationId xmlns:a16="http://schemas.microsoft.com/office/drawing/2014/main" id="{756936D2-3EED-4E9F-88BC-03BFC97477A5}"/>
                </a:ext>
              </a:extLst>
            </p:cNvPr>
            <p:cNvGrpSpPr/>
            <p:nvPr/>
          </p:nvGrpSpPr>
          <p:grpSpPr>
            <a:xfrm>
              <a:off x="4399544" y="1732544"/>
              <a:ext cx="3392912" cy="3392912"/>
              <a:chOff x="4399544" y="1732544"/>
              <a:chExt cx="3392912" cy="3392912"/>
            </a:xfrm>
          </p:grpSpPr>
          <p:sp>
            <p:nvSpPr>
              <p:cNvPr id="133" name="Freihandform: Form 132">
                <a:extLst>
                  <a:ext uri="{FF2B5EF4-FFF2-40B4-BE49-F238E27FC236}">
                    <a16:creationId xmlns:a16="http://schemas.microsoft.com/office/drawing/2014/main" id="{19E91C58-EC60-4402-8DD6-C48A4602DE8B}"/>
                  </a:ext>
                </a:extLst>
              </p:cNvPr>
              <p:cNvSpPr/>
              <p:nvPr/>
            </p:nvSpPr>
            <p:spPr>
              <a:xfrm>
                <a:off x="5159414" y="2990748"/>
                <a:ext cx="636171" cy="636171"/>
              </a:xfrm>
              <a:custGeom>
                <a:avLst/>
                <a:gdLst>
                  <a:gd name="connsiteX0" fmla="*/ 636171 w 636171"/>
                  <a:gd name="connsiteY0" fmla="*/ 318085 h 636171"/>
                  <a:gd name="connsiteX1" fmla="*/ 318086 w 636171"/>
                  <a:gd name="connsiteY1" fmla="*/ 636171 h 636171"/>
                  <a:gd name="connsiteX2" fmla="*/ 0 w 636171"/>
                  <a:gd name="connsiteY2" fmla="*/ 318085 h 636171"/>
                  <a:gd name="connsiteX3" fmla="*/ 318086 w 636171"/>
                  <a:gd name="connsiteY3" fmla="*/ 0 h 636171"/>
                  <a:gd name="connsiteX4" fmla="*/ 636171 w 636171"/>
                  <a:gd name="connsiteY4" fmla="*/ 318085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71" h="636171">
                    <a:moveTo>
                      <a:pt x="636171" y="318085"/>
                    </a:moveTo>
                    <a:cubicBezTo>
                      <a:pt x="636171" y="493759"/>
                      <a:pt x="493759" y="636171"/>
                      <a:pt x="318086" y="636171"/>
                    </a:cubicBezTo>
                    <a:cubicBezTo>
                      <a:pt x="142412" y="636171"/>
                      <a:pt x="0" y="493759"/>
                      <a:pt x="0" y="318085"/>
                    </a:cubicBezTo>
                    <a:cubicBezTo>
                      <a:pt x="0" y="142412"/>
                      <a:pt x="142412" y="0"/>
                      <a:pt x="318086" y="0"/>
                    </a:cubicBezTo>
                    <a:cubicBezTo>
                      <a:pt x="493759" y="0"/>
                      <a:pt x="636171" y="142412"/>
                      <a:pt x="636171" y="318085"/>
                    </a:cubicBezTo>
                    <a:close/>
                  </a:path>
                </a:pathLst>
              </a:custGeom>
              <a:solidFill>
                <a:srgbClr val="FFCCCC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4" name="Freihandform: Form 133">
                <a:extLst>
                  <a:ext uri="{FF2B5EF4-FFF2-40B4-BE49-F238E27FC236}">
                    <a16:creationId xmlns:a16="http://schemas.microsoft.com/office/drawing/2014/main" id="{C05994C5-49D4-47B2-A26A-14262C3AED73}"/>
                  </a:ext>
                </a:extLst>
              </p:cNvPr>
              <p:cNvSpPr/>
              <p:nvPr/>
            </p:nvSpPr>
            <p:spPr>
              <a:xfrm>
                <a:off x="5689557" y="4206542"/>
                <a:ext cx="1272392" cy="636171"/>
              </a:xfrm>
              <a:custGeom>
                <a:avLst/>
                <a:gdLst>
                  <a:gd name="connsiteX0" fmla="*/ 1272342 w 1272392"/>
                  <a:gd name="connsiteY0" fmla="*/ 636171 h 636171"/>
                  <a:gd name="connsiteX1" fmla="*/ 1272342 w 1272392"/>
                  <a:gd name="connsiteY1" fmla="*/ 318086 h 636171"/>
                  <a:gd name="connsiteX2" fmla="*/ 1208725 w 1272392"/>
                  <a:gd name="connsiteY2" fmla="*/ 190851 h 636171"/>
                  <a:gd name="connsiteX3" fmla="*/ 897708 w 1272392"/>
                  <a:gd name="connsiteY3" fmla="*/ 42411 h 636171"/>
                  <a:gd name="connsiteX4" fmla="*/ 636171 w 1272392"/>
                  <a:gd name="connsiteY4" fmla="*/ 0 h 636171"/>
                  <a:gd name="connsiteX5" fmla="*/ 374634 w 1272392"/>
                  <a:gd name="connsiteY5" fmla="*/ 42411 h 636171"/>
                  <a:gd name="connsiteX6" fmla="*/ 63617 w 1272392"/>
                  <a:gd name="connsiteY6" fmla="*/ 190851 h 636171"/>
                  <a:gd name="connsiteX7" fmla="*/ 0 w 1272392"/>
                  <a:gd name="connsiteY7" fmla="*/ 318086 h 636171"/>
                  <a:gd name="connsiteX8" fmla="*/ 0 w 1272392"/>
                  <a:gd name="connsiteY8" fmla="*/ 636171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2392" h="636171">
                    <a:moveTo>
                      <a:pt x="1272342" y="636171"/>
                    </a:moveTo>
                    <a:lnTo>
                      <a:pt x="1272342" y="318086"/>
                    </a:lnTo>
                    <a:cubicBezTo>
                      <a:pt x="1273646" y="267726"/>
                      <a:pt x="1249793" y="220023"/>
                      <a:pt x="1208725" y="190851"/>
                    </a:cubicBezTo>
                    <a:cubicBezTo>
                      <a:pt x="1117173" y="119194"/>
                      <a:pt x="1010999" y="68519"/>
                      <a:pt x="897708" y="42411"/>
                    </a:cubicBezTo>
                    <a:cubicBezTo>
                      <a:pt x="812765" y="16876"/>
                      <a:pt x="724832" y="2619"/>
                      <a:pt x="636171" y="0"/>
                    </a:cubicBezTo>
                    <a:cubicBezTo>
                      <a:pt x="547301" y="276"/>
                      <a:pt x="459036" y="14586"/>
                      <a:pt x="374634" y="42411"/>
                    </a:cubicBezTo>
                    <a:cubicBezTo>
                      <a:pt x="262951" y="72983"/>
                      <a:pt x="157626" y="123254"/>
                      <a:pt x="63617" y="190851"/>
                    </a:cubicBezTo>
                    <a:cubicBezTo>
                      <a:pt x="23743" y="221031"/>
                      <a:pt x="219" y="268079"/>
                      <a:pt x="0" y="318086"/>
                    </a:cubicBezTo>
                    <a:lnTo>
                      <a:pt x="0" y="636171"/>
                    </a:lnTo>
                    <a:close/>
                  </a:path>
                </a:pathLst>
              </a:custGeom>
              <a:solidFill>
                <a:srgbClr val="FF0000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5" name="Freihandform: Form 134">
                <a:extLst>
                  <a:ext uri="{FF2B5EF4-FFF2-40B4-BE49-F238E27FC236}">
                    <a16:creationId xmlns:a16="http://schemas.microsoft.com/office/drawing/2014/main" id="{6C702C2F-C33B-4D44-89A7-5B9A96888E3F}"/>
                  </a:ext>
                </a:extLst>
              </p:cNvPr>
              <p:cNvSpPr/>
              <p:nvPr/>
            </p:nvSpPr>
            <p:spPr>
              <a:xfrm>
                <a:off x="6007642" y="3485548"/>
                <a:ext cx="636171" cy="636170"/>
              </a:xfrm>
              <a:custGeom>
                <a:avLst/>
                <a:gdLst>
                  <a:gd name="connsiteX0" fmla="*/ 636171 w 636171"/>
                  <a:gd name="connsiteY0" fmla="*/ 318085 h 636170"/>
                  <a:gd name="connsiteX1" fmla="*/ 318086 w 636171"/>
                  <a:gd name="connsiteY1" fmla="*/ 636171 h 636170"/>
                  <a:gd name="connsiteX2" fmla="*/ 0 w 636171"/>
                  <a:gd name="connsiteY2" fmla="*/ 318085 h 636170"/>
                  <a:gd name="connsiteX3" fmla="*/ 318086 w 636171"/>
                  <a:gd name="connsiteY3" fmla="*/ 0 h 636170"/>
                  <a:gd name="connsiteX4" fmla="*/ 636171 w 636171"/>
                  <a:gd name="connsiteY4" fmla="*/ 318085 h 636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71" h="636170">
                    <a:moveTo>
                      <a:pt x="636171" y="318085"/>
                    </a:moveTo>
                    <a:cubicBezTo>
                      <a:pt x="636171" y="493759"/>
                      <a:pt x="493759" y="636171"/>
                      <a:pt x="318086" y="636171"/>
                    </a:cubicBezTo>
                    <a:cubicBezTo>
                      <a:pt x="142412" y="636171"/>
                      <a:pt x="0" y="493759"/>
                      <a:pt x="0" y="318085"/>
                    </a:cubicBezTo>
                    <a:cubicBezTo>
                      <a:pt x="0" y="142412"/>
                      <a:pt x="142412" y="0"/>
                      <a:pt x="318086" y="0"/>
                    </a:cubicBezTo>
                    <a:cubicBezTo>
                      <a:pt x="493759" y="0"/>
                      <a:pt x="636171" y="142412"/>
                      <a:pt x="636171" y="318085"/>
                    </a:cubicBezTo>
                    <a:close/>
                  </a:path>
                </a:pathLst>
              </a:custGeom>
              <a:solidFill>
                <a:srgbClr val="FFCCCC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36" name="Freihandform: Form 135">
                <a:extLst>
                  <a:ext uri="{FF2B5EF4-FFF2-40B4-BE49-F238E27FC236}">
                    <a16:creationId xmlns:a16="http://schemas.microsoft.com/office/drawing/2014/main" id="{80EBB107-BA7A-46A9-A9A9-FAD5B80EAEB4}"/>
                  </a:ext>
                </a:extLst>
              </p:cNvPr>
              <p:cNvSpPr/>
              <p:nvPr/>
            </p:nvSpPr>
            <p:spPr>
              <a:xfrm>
                <a:off x="4841278" y="3711742"/>
                <a:ext cx="1152227" cy="636171"/>
              </a:xfrm>
              <a:custGeom>
                <a:avLst/>
                <a:gdLst>
                  <a:gd name="connsiteX0" fmla="*/ 827073 w 1152227"/>
                  <a:gd name="connsiteY0" fmla="*/ 572554 h 636171"/>
                  <a:gd name="connsiteX1" fmla="*/ 827073 w 1152227"/>
                  <a:gd name="connsiteY1" fmla="*/ 572554 h 636171"/>
                  <a:gd name="connsiteX2" fmla="*/ 1152227 w 1152227"/>
                  <a:gd name="connsiteY2" fmla="*/ 409977 h 636171"/>
                  <a:gd name="connsiteX3" fmla="*/ 1024993 w 1152227"/>
                  <a:gd name="connsiteY3" fmla="*/ 98960 h 636171"/>
                  <a:gd name="connsiteX4" fmla="*/ 1024993 w 1152227"/>
                  <a:gd name="connsiteY4" fmla="*/ 84823 h 636171"/>
                  <a:gd name="connsiteX5" fmla="*/ 897759 w 1152227"/>
                  <a:gd name="connsiteY5" fmla="*/ 42411 h 636171"/>
                  <a:gd name="connsiteX6" fmla="*/ 636222 w 1152227"/>
                  <a:gd name="connsiteY6" fmla="*/ 0 h 636171"/>
                  <a:gd name="connsiteX7" fmla="*/ 374685 w 1152227"/>
                  <a:gd name="connsiteY7" fmla="*/ 42411 h 636171"/>
                  <a:gd name="connsiteX8" fmla="*/ 63668 w 1152227"/>
                  <a:gd name="connsiteY8" fmla="*/ 190851 h 636171"/>
                  <a:gd name="connsiteX9" fmla="*/ 51 w 1152227"/>
                  <a:gd name="connsiteY9" fmla="*/ 318086 h 636171"/>
                  <a:gd name="connsiteX10" fmla="*/ 51 w 1152227"/>
                  <a:gd name="connsiteY10" fmla="*/ 636171 h 636171"/>
                  <a:gd name="connsiteX11" fmla="*/ 763456 w 1152227"/>
                  <a:gd name="connsiteY11" fmla="*/ 636171 h 636171"/>
                  <a:gd name="connsiteX12" fmla="*/ 827073 w 1152227"/>
                  <a:gd name="connsiteY12" fmla="*/ 572554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52227" h="636171">
                    <a:moveTo>
                      <a:pt x="827073" y="572554"/>
                    </a:moveTo>
                    <a:lnTo>
                      <a:pt x="827073" y="572554"/>
                    </a:lnTo>
                    <a:cubicBezTo>
                      <a:pt x="926312" y="501730"/>
                      <a:pt x="1036024" y="446875"/>
                      <a:pt x="1152227" y="409977"/>
                    </a:cubicBezTo>
                    <a:cubicBezTo>
                      <a:pt x="1071854" y="326225"/>
                      <a:pt x="1026364" y="215029"/>
                      <a:pt x="1024993" y="98960"/>
                    </a:cubicBezTo>
                    <a:lnTo>
                      <a:pt x="1024993" y="84823"/>
                    </a:lnTo>
                    <a:cubicBezTo>
                      <a:pt x="983702" y="67522"/>
                      <a:pt x="941170" y="53346"/>
                      <a:pt x="897759" y="42411"/>
                    </a:cubicBezTo>
                    <a:cubicBezTo>
                      <a:pt x="812816" y="16876"/>
                      <a:pt x="724883" y="2615"/>
                      <a:pt x="636222" y="0"/>
                    </a:cubicBezTo>
                    <a:cubicBezTo>
                      <a:pt x="547352" y="272"/>
                      <a:pt x="459087" y="14586"/>
                      <a:pt x="374685" y="42411"/>
                    </a:cubicBezTo>
                    <a:cubicBezTo>
                      <a:pt x="264136" y="75969"/>
                      <a:pt x="159284" y="126011"/>
                      <a:pt x="63668" y="190851"/>
                    </a:cubicBezTo>
                    <a:cubicBezTo>
                      <a:pt x="22600" y="220023"/>
                      <a:pt x="-1253" y="267726"/>
                      <a:pt x="51" y="318086"/>
                    </a:cubicBezTo>
                    <a:lnTo>
                      <a:pt x="51" y="636171"/>
                    </a:lnTo>
                    <a:lnTo>
                      <a:pt x="763456" y="636171"/>
                    </a:lnTo>
                    <a:cubicBezTo>
                      <a:pt x="780979" y="611579"/>
                      <a:pt x="802482" y="590077"/>
                      <a:pt x="827073" y="57255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7" name="Freihandform: Form 136">
                <a:extLst>
                  <a:ext uri="{FF2B5EF4-FFF2-40B4-BE49-F238E27FC236}">
                    <a16:creationId xmlns:a16="http://schemas.microsoft.com/office/drawing/2014/main" id="{48F809EC-C769-4AC1-A1D9-D4B830CEBE03}"/>
                  </a:ext>
                </a:extLst>
              </p:cNvPr>
              <p:cNvSpPr/>
              <p:nvPr/>
            </p:nvSpPr>
            <p:spPr>
              <a:xfrm>
                <a:off x="5866257" y="2015286"/>
                <a:ext cx="1482292" cy="1358578"/>
              </a:xfrm>
              <a:custGeom>
                <a:avLst/>
                <a:gdLst>
                  <a:gd name="connsiteX0" fmla="*/ 1408426 w 1482292"/>
                  <a:gd name="connsiteY0" fmla="*/ 0 h 1358578"/>
                  <a:gd name="connsiteX1" fmla="*/ 73527 w 1482292"/>
                  <a:gd name="connsiteY1" fmla="*/ 0 h 1358578"/>
                  <a:gd name="connsiteX2" fmla="*/ 14 w 1482292"/>
                  <a:gd name="connsiteY2" fmla="*/ 74573 h 1358578"/>
                  <a:gd name="connsiteX3" fmla="*/ 14 w 1482292"/>
                  <a:gd name="connsiteY3" fmla="*/ 984651 h 1358578"/>
                  <a:gd name="connsiteX4" fmla="*/ 72802 w 1482292"/>
                  <a:gd name="connsiteY4" fmla="*/ 1060274 h 1358578"/>
                  <a:gd name="connsiteX5" fmla="*/ 73527 w 1482292"/>
                  <a:gd name="connsiteY5" fmla="*/ 1060285 h 1358578"/>
                  <a:gd name="connsiteX6" fmla="*/ 285584 w 1482292"/>
                  <a:gd name="connsiteY6" fmla="*/ 1060285 h 1358578"/>
                  <a:gd name="connsiteX7" fmla="*/ 285584 w 1482292"/>
                  <a:gd name="connsiteY7" fmla="*/ 1358579 h 1358578"/>
                  <a:gd name="connsiteX8" fmla="*/ 578576 w 1482292"/>
                  <a:gd name="connsiteY8" fmla="*/ 1060285 h 1358578"/>
                  <a:gd name="connsiteX9" fmla="*/ 1408426 w 1482292"/>
                  <a:gd name="connsiteY9" fmla="*/ 1060285 h 1358578"/>
                  <a:gd name="connsiteX10" fmla="*/ 1482292 w 1482292"/>
                  <a:gd name="connsiteY10" fmla="*/ 985712 h 1358578"/>
                  <a:gd name="connsiteX11" fmla="*/ 1482292 w 1482292"/>
                  <a:gd name="connsiteY11" fmla="*/ 74573 h 1358578"/>
                  <a:gd name="connsiteX12" fmla="*/ 1408426 w 1482292"/>
                  <a:gd name="connsiteY12" fmla="*/ 0 h 1358578"/>
                  <a:gd name="connsiteX13" fmla="*/ 734791 w 1482292"/>
                  <a:gd name="connsiteY13" fmla="*/ 927749 h 1358578"/>
                  <a:gd name="connsiteX14" fmla="*/ 656337 w 1482292"/>
                  <a:gd name="connsiteY14" fmla="*/ 849281 h 1358578"/>
                  <a:gd name="connsiteX15" fmla="*/ 734805 w 1482292"/>
                  <a:gd name="connsiteY15" fmla="*/ 770827 h 1358578"/>
                  <a:gd name="connsiteX16" fmla="*/ 813252 w 1482292"/>
                  <a:gd name="connsiteY16" fmla="*/ 848228 h 1358578"/>
                  <a:gd name="connsiteX17" fmla="*/ 736573 w 1482292"/>
                  <a:gd name="connsiteY17" fmla="*/ 927739 h 1358578"/>
                  <a:gd name="connsiteX18" fmla="*/ 734791 w 1482292"/>
                  <a:gd name="connsiteY18" fmla="*/ 927749 h 1358578"/>
                  <a:gd name="connsiteX19" fmla="*/ 785332 w 1482292"/>
                  <a:gd name="connsiteY19" fmla="*/ 604362 h 1358578"/>
                  <a:gd name="connsiteX20" fmla="*/ 785332 w 1482292"/>
                  <a:gd name="connsiteY20" fmla="*/ 715692 h 1358578"/>
                  <a:gd name="connsiteX21" fmla="*/ 684604 w 1482292"/>
                  <a:gd name="connsiteY21" fmla="*/ 715692 h 1358578"/>
                  <a:gd name="connsiteX22" fmla="*/ 684604 w 1482292"/>
                  <a:gd name="connsiteY22" fmla="*/ 507523 h 1358578"/>
                  <a:gd name="connsiteX23" fmla="*/ 734791 w 1482292"/>
                  <a:gd name="connsiteY23" fmla="*/ 507523 h 1358578"/>
                  <a:gd name="connsiteX24" fmla="*/ 878990 w 1482292"/>
                  <a:gd name="connsiteY24" fmla="*/ 377461 h 1358578"/>
                  <a:gd name="connsiteX25" fmla="*/ 740142 w 1482292"/>
                  <a:gd name="connsiteY25" fmla="*/ 233609 h 1358578"/>
                  <a:gd name="connsiteX26" fmla="*/ 734791 w 1482292"/>
                  <a:gd name="connsiteY26" fmla="*/ 233616 h 1358578"/>
                  <a:gd name="connsiteX27" fmla="*/ 590946 w 1482292"/>
                  <a:gd name="connsiteY27" fmla="*/ 353001 h 1358578"/>
                  <a:gd name="connsiteX28" fmla="*/ 590946 w 1482292"/>
                  <a:gd name="connsiteY28" fmla="*/ 377461 h 1358578"/>
                  <a:gd name="connsiteX29" fmla="*/ 590946 w 1482292"/>
                  <a:gd name="connsiteY29" fmla="*/ 386297 h 1358578"/>
                  <a:gd name="connsiteX30" fmla="*/ 490219 w 1482292"/>
                  <a:gd name="connsiteY30" fmla="*/ 386297 h 1358578"/>
                  <a:gd name="connsiteX31" fmla="*/ 490219 w 1482292"/>
                  <a:gd name="connsiteY31" fmla="*/ 377461 h 1358578"/>
                  <a:gd name="connsiteX32" fmla="*/ 707478 w 1482292"/>
                  <a:gd name="connsiteY32" fmla="*/ 132557 h 1358578"/>
                  <a:gd name="connsiteX33" fmla="*/ 734791 w 1482292"/>
                  <a:gd name="connsiteY33" fmla="*/ 132536 h 1358578"/>
                  <a:gd name="connsiteX34" fmla="*/ 979717 w 1482292"/>
                  <a:gd name="connsiteY34" fmla="*/ 371775 h 1358578"/>
                  <a:gd name="connsiteX35" fmla="*/ 979717 w 1482292"/>
                  <a:gd name="connsiteY35" fmla="*/ 377461 h 1358578"/>
                  <a:gd name="connsiteX36" fmla="*/ 785332 w 1482292"/>
                  <a:gd name="connsiteY36" fmla="*/ 604362 h 13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482292" h="1358578">
                    <a:moveTo>
                      <a:pt x="1408426" y="0"/>
                    </a:moveTo>
                    <a:lnTo>
                      <a:pt x="73527" y="0"/>
                    </a:lnTo>
                    <a:cubicBezTo>
                      <a:pt x="32674" y="389"/>
                      <a:pt x="-184" y="33720"/>
                      <a:pt x="14" y="74573"/>
                    </a:cubicBezTo>
                    <a:lnTo>
                      <a:pt x="14" y="984651"/>
                    </a:lnTo>
                    <a:cubicBezTo>
                      <a:pt x="-767" y="1025635"/>
                      <a:pt x="31819" y="1059493"/>
                      <a:pt x="72802" y="1060274"/>
                    </a:cubicBezTo>
                    <a:cubicBezTo>
                      <a:pt x="73043" y="1060278"/>
                      <a:pt x="73287" y="1060282"/>
                      <a:pt x="73527" y="1060285"/>
                    </a:cubicBezTo>
                    <a:lnTo>
                      <a:pt x="285584" y="1060285"/>
                    </a:lnTo>
                    <a:lnTo>
                      <a:pt x="285584" y="1358579"/>
                    </a:lnTo>
                    <a:lnTo>
                      <a:pt x="578576" y="1060285"/>
                    </a:lnTo>
                    <a:lnTo>
                      <a:pt x="1408426" y="1060285"/>
                    </a:lnTo>
                    <a:cubicBezTo>
                      <a:pt x="1449335" y="1059896"/>
                      <a:pt x="1482292" y="1026625"/>
                      <a:pt x="1482292" y="985712"/>
                    </a:cubicBezTo>
                    <a:lnTo>
                      <a:pt x="1482292" y="74573"/>
                    </a:lnTo>
                    <a:cubicBezTo>
                      <a:pt x="1482296" y="33662"/>
                      <a:pt x="1449335" y="388"/>
                      <a:pt x="1408426" y="0"/>
                    </a:cubicBezTo>
                    <a:close/>
                    <a:moveTo>
                      <a:pt x="734791" y="927749"/>
                    </a:moveTo>
                    <a:cubicBezTo>
                      <a:pt x="691457" y="927746"/>
                      <a:pt x="656334" y="892615"/>
                      <a:pt x="656337" y="849281"/>
                    </a:cubicBezTo>
                    <a:cubicBezTo>
                      <a:pt x="656341" y="805947"/>
                      <a:pt x="691472" y="770824"/>
                      <a:pt x="734805" y="770827"/>
                    </a:cubicBezTo>
                    <a:cubicBezTo>
                      <a:pt x="777722" y="770831"/>
                      <a:pt x="812673" y="805315"/>
                      <a:pt x="813252" y="848228"/>
                    </a:cubicBezTo>
                    <a:cubicBezTo>
                      <a:pt x="814033" y="891357"/>
                      <a:pt x="779701" y="926958"/>
                      <a:pt x="736573" y="927739"/>
                    </a:cubicBezTo>
                    <a:cubicBezTo>
                      <a:pt x="735979" y="927749"/>
                      <a:pt x="735385" y="927753"/>
                      <a:pt x="734791" y="927749"/>
                    </a:cubicBezTo>
                    <a:close/>
                    <a:moveTo>
                      <a:pt x="785332" y="604362"/>
                    </a:moveTo>
                    <a:lnTo>
                      <a:pt x="785332" y="715692"/>
                    </a:lnTo>
                    <a:lnTo>
                      <a:pt x="684604" y="715692"/>
                    </a:lnTo>
                    <a:lnTo>
                      <a:pt x="684604" y="507523"/>
                    </a:lnTo>
                    <a:lnTo>
                      <a:pt x="734791" y="507523"/>
                    </a:lnTo>
                    <a:cubicBezTo>
                      <a:pt x="822441" y="507523"/>
                      <a:pt x="878990" y="456276"/>
                      <a:pt x="878990" y="377461"/>
                    </a:cubicBezTo>
                    <a:cubicBezTo>
                      <a:pt x="880372" y="299396"/>
                      <a:pt x="818207" y="234991"/>
                      <a:pt x="740142" y="233609"/>
                    </a:cubicBezTo>
                    <a:cubicBezTo>
                      <a:pt x="738361" y="233577"/>
                      <a:pt x="736576" y="233581"/>
                      <a:pt x="734791" y="233616"/>
                    </a:cubicBezTo>
                    <a:cubicBezTo>
                      <a:pt x="662102" y="226862"/>
                      <a:pt x="597700" y="280311"/>
                      <a:pt x="590946" y="353001"/>
                    </a:cubicBezTo>
                    <a:cubicBezTo>
                      <a:pt x="590190" y="361137"/>
                      <a:pt x="590190" y="369326"/>
                      <a:pt x="590946" y="377461"/>
                    </a:cubicBezTo>
                    <a:lnTo>
                      <a:pt x="590946" y="386297"/>
                    </a:lnTo>
                    <a:lnTo>
                      <a:pt x="490219" y="386297"/>
                    </a:lnTo>
                    <a:lnTo>
                      <a:pt x="490219" y="377461"/>
                    </a:lnTo>
                    <a:cubicBezTo>
                      <a:pt x="482585" y="249839"/>
                      <a:pt x="579855" y="140191"/>
                      <a:pt x="707478" y="132557"/>
                    </a:cubicBezTo>
                    <a:cubicBezTo>
                      <a:pt x="716576" y="132013"/>
                      <a:pt x="725694" y="132005"/>
                      <a:pt x="734791" y="132536"/>
                    </a:cubicBezTo>
                    <a:cubicBezTo>
                      <a:pt x="868490" y="130966"/>
                      <a:pt x="978148" y="238076"/>
                      <a:pt x="979717" y="371775"/>
                    </a:cubicBezTo>
                    <a:cubicBezTo>
                      <a:pt x="979738" y="373669"/>
                      <a:pt x="979738" y="375567"/>
                      <a:pt x="979717" y="377461"/>
                    </a:cubicBezTo>
                    <a:cubicBezTo>
                      <a:pt x="983149" y="491912"/>
                      <a:pt x="898955" y="590194"/>
                      <a:pt x="785332" y="6043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149" name="Gruppieren 148">
            <a:extLst>
              <a:ext uri="{FF2B5EF4-FFF2-40B4-BE49-F238E27FC236}">
                <a16:creationId xmlns:a16="http://schemas.microsoft.com/office/drawing/2014/main" id="{9D7EDDB1-1CFB-41BD-8903-1FABBA144D52}"/>
              </a:ext>
            </a:extLst>
          </p:cNvPr>
          <p:cNvGrpSpPr>
            <a:grpSpLocks noChangeAspect="1"/>
          </p:cNvGrpSpPr>
          <p:nvPr/>
        </p:nvGrpSpPr>
        <p:grpSpPr>
          <a:xfrm>
            <a:off x="8075580" y="2082616"/>
            <a:ext cx="1130444" cy="1130444"/>
            <a:chOff x="3417676" y="750676"/>
            <a:chExt cx="5356648" cy="5356648"/>
          </a:xfrm>
        </p:grpSpPr>
        <p:sp>
          <p:nvSpPr>
            <p:cNvPr id="150" name="Ellipse 149">
              <a:extLst>
                <a:ext uri="{FF2B5EF4-FFF2-40B4-BE49-F238E27FC236}">
                  <a16:creationId xmlns:a16="http://schemas.microsoft.com/office/drawing/2014/main" id="{8EA318A1-9302-492A-B5B8-92D6E899F1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51" name="Gruppieren 150">
              <a:extLst>
                <a:ext uri="{FF2B5EF4-FFF2-40B4-BE49-F238E27FC236}">
                  <a16:creationId xmlns:a16="http://schemas.microsoft.com/office/drawing/2014/main" id="{C6518C46-5CD3-4993-92E2-0C156E0BFB8E}"/>
                </a:ext>
              </a:extLst>
            </p:cNvPr>
            <p:cNvGrpSpPr/>
            <p:nvPr/>
          </p:nvGrpSpPr>
          <p:grpSpPr>
            <a:xfrm>
              <a:off x="4962285" y="1841925"/>
              <a:ext cx="3754743" cy="4256064"/>
              <a:chOff x="4962285" y="1841925"/>
              <a:chExt cx="3754743" cy="4256064"/>
            </a:xfrm>
          </p:grpSpPr>
          <p:sp>
            <p:nvSpPr>
              <p:cNvPr id="162" name="Freihandform: Form 161">
                <a:extLst>
                  <a:ext uri="{FF2B5EF4-FFF2-40B4-BE49-F238E27FC236}">
                    <a16:creationId xmlns:a16="http://schemas.microsoft.com/office/drawing/2014/main" id="{11C3880A-9EB6-4778-B7FF-5A5E6EFE20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62285" y="1841925"/>
                <a:ext cx="3754743" cy="4256064"/>
              </a:xfrm>
              <a:custGeom>
                <a:avLst/>
                <a:gdLst>
                  <a:gd name="connsiteX0" fmla="*/ 2277079 w 4415143"/>
                  <a:gd name="connsiteY0" fmla="*/ 0 h 4256064"/>
                  <a:gd name="connsiteX1" fmla="*/ 4415143 w 4415143"/>
                  <a:gd name="connsiteY1" fmla="*/ 2138064 h 4256064"/>
                  <a:gd name="connsiteX2" fmla="*/ 4352028 w 4415143"/>
                  <a:gd name="connsiteY2" fmla="*/ 2383527 h 4256064"/>
                  <a:gd name="connsiteX3" fmla="*/ 2067960 w 4415143"/>
                  <a:gd name="connsiteY3" fmla="*/ 4251571 h 4256064"/>
                  <a:gd name="connsiteX4" fmla="*/ 1978985 w 4415143"/>
                  <a:gd name="connsiteY4" fmla="*/ 4256064 h 4256064"/>
                  <a:gd name="connsiteX5" fmla="*/ 0 w 4415143"/>
                  <a:gd name="connsiteY5" fmla="*/ 2277078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54743" h="4256064">
                    <a:moveTo>
                      <a:pt x="1616679" y="0"/>
                    </a:moveTo>
                    <a:lnTo>
                      <a:pt x="3754743" y="2138064"/>
                    </a:lnTo>
                    <a:lnTo>
                      <a:pt x="3691628" y="2383527"/>
                    </a:lnTo>
                    <a:cubicBezTo>
                      <a:pt x="3378607" y="3389922"/>
                      <a:pt x="2488009" y="4141846"/>
                      <a:pt x="1407560" y="4251571"/>
                    </a:cubicBezTo>
                    <a:lnTo>
                      <a:pt x="1318585" y="4256064"/>
                    </a:lnTo>
                    <a:lnTo>
                      <a:pt x="0" y="2937478"/>
                    </a:lnTo>
                    <a:cubicBezTo>
                      <a:pt x="1755976" y="1949852"/>
                      <a:pt x="857653" y="759026"/>
                      <a:pt x="1616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63" name="Rechteck 48">
                <a:extLst>
                  <a:ext uri="{FF2B5EF4-FFF2-40B4-BE49-F238E27FC236}">
                    <a16:creationId xmlns:a16="http://schemas.microsoft.com/office/drawing/2014/main" id="{7D016A04-46D1-4AB3-85EF-82D8BDF799E1}"/>
                  </a:ext>
                </a:extLst>
              </p:cNvPr>
              <p:cNvSpPr/>
              <p:nvPr/>
            </p:nvSpPr>
            <p:spPr>
              <a:xfrm rot="2700000">
                <a:off x="5684323" y="1860898"/>
                <a:ext cx="1029314" cy="1047696"/>
              </a:xfrm>
              <a:custGeom>
                <a:avLst/>
                <a:gdLst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0 w 1010858"/>
                  <a:gd name="connsiteY3" fmla="*/ 1047696 h 1047696"/>
                  <a:gd name="connsiteX4" fmla="*/ 0 w 1010858"/>
                  <a:gd name="connsiteY4" fmla="*/ 0 h 1047696"/>
                  <a:gd name="connsiteX0" fmla="*/ 0 w 1010858"/>
                  <a:gd name="connsiteY0" fmla="*/ 0 h 1047697"/>
                  <a:gd name="connsiteX1" fmla="*/ 1010858 w 1010858"/>
                  <a:gd name="connsiteY1" fmla="*/ 0 h 1047697"/>
                  <a:gd name="connsiteX2" fmla="*/ 1010858 w 1010858"/>
                  <a:gd name="connsiteY2" fmla="*/ 1047696 h 1047697"/>
                  <a:gd name="connsiteX3" fmla="*/ 119737 w 1010858"/>
                  <a:gd name="connsiteY3" fmla="*/ 1047697 h 1047697"/>
                  <a:gd name="connsiteX4" fmla="*/ 0 w 1010858"/>
                  <a:gd name="connsiteY4" fmla="*/ 0 h 1047697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2119 w 1022977"/>
                  <a:gd name="connsiteY0" fmla="*/ 0 h 1047696"/>
                  <a:gd name="connsiteX1" fmla="*/ 1022977 w 1022977"/>
                  <a:gd name="connsiteY1" fmla="*/ 0 h 1047696"/>
                  <a:gd name="connsiteX2" fmla="*/ 1022977 w 1022977"/>
                  <a:gd name="connsiteY2" fmla="*/ 1047696 h 1047696"/>
                  <a:gd name="connsiteX3" fmla="*/ 107909 w 1022977"/>
                  <a:gd name="connsiteY3" fmla="*/ 1041710 h 1047696"/>
                  <a:gd name="connsiteX4" fmla="*/ 12119 w 1022977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8456 w 1029314"/>
                  <a:gd name="connsiteY0" fmla="*/ 0 h 1047696"/>
                  <a:gd name="connsiteX1" fmla="*/ 1029314 w 1029314"/>
                  <a:gd name="connsiteY1" fmla="*/ 0 h 1047696"/>
                  <a:gd name="connsiteX2" fmla="*/ 1029314 w 1029314"/>
                  <a:gd name="connsiteY2" fmla="*/ 1047696 h 1047696"/>
                  <a:gd name="connsiteX3" fmla="*/ 114246 w 1029314"/>
                  <a:gd name="connsiteY3" fmla="*/ 1041710 h 1047696"/>
                  <a:gd name="connsiteX4" fmla="*/ 18456 w 1029314"/>
                  <a:gd name="connsiteY4" fmla="*/ 0 h 1047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314" h="1047696">
                    <a:moveTo>
                      <a:pt x="18456" y="0"/>
                    </a:moveTo>
                    <a:lnTo>
                      <a:pt x="1029314" y="0"/>
                    </a:lnTo>
                    <a:lnTo>
                      <a:pt x="1029314" y="1047696"/>
                    </a:lnTo>
                    <a:lnTo>
                      <a:pt x="114246" y="1041710"/>
                    </a:lnTo>
                    <a:cubicBezTo>
                      <a:pt x="-267916" y="523849"/>
                      <a:pt x="469464" y="311316"/>
                      <a:pt x="184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64" name="Rechteck 53">
                <a:extLst>
                  <a:ext uri="{FF2B5EF4-FFF2-40B4-BE49-F238E27FC236}">
                    <a16:creationId xmlns:a16="http://schemas.microsoft.com/office/drawing/2014/main" id="{954AAFF0-0223-4AD1-A754-E7CB0FA5CA2F}"/>
                  </a:ext>
                </a:extLst>
              </p:cNvPr>
              <p:cNvSpPr/>
              <p:nvPr/>
            </p:nvSpPr>
            <p:spPr>
              <a:xfrm rot="2700000">
                <a:off x="5864442" y="1908432"/>
                <a:ext cx="914400" cy="1232679"/>
              </a:xfrm>
              <a:custGeom>
                <a:avLst/>
                <a:gdLst>
                  <a:gd name="connsiteX0" fmla="*/ 0 w 914400"/>
                  <a:gd name="connsiteY0" fmla="*/ 0 h 1232678"/>
                  <a:gd name="connsiteX1" fmla="*/ 914400 w 914400"/>
                  <a:gd name="connsiteY1" fmla="*/ 0 h 1232678"/>
                  <a:gd name="connsiteX2" fmla="*/ 914400 w 914400"/>
                  <a:gd name="connsiteY2" fmla="*/ 1232678 h 1232678"/>
                  <a:gd name="connsiteX3" fmla="*/ 0 w 914400"/>
                  <a:gd name="connsiteY3" fmla="*/ 1232678 h 1232678"/>
                  <a:gd name="connsiteX4" fmla="*/ 0 w 914400"/>
                  <a:gd name="connsiteY4" fmla="*/ 0 h 1232678"/>
                  <a:gd name="connsiteX0" fmla="*/ 0 w 914400"/>
                  <a:gd name="connsiteY0" fmla="*/ 0 h 1232679"/>
                  <a:gd name="connsiteX1" fmla="*/ 914400 w 914400"/>
                  <a:gd name="connsiteY1" fmla="*/ 0 h 1232679"/>
                  <a:gd name="connsiteX2" fmla="*/ 914400 w 914400"/>
                  <a:gd name="connsiteY2" fmla="*/ 1232678 h 1232679"/>
                  <a:gd name="connsiteX3" fmla="*/ 263421 w 914400"/>
                  <a:gd name="connsiteY3" fmla="*/ 1232679 h 1232679"/>
                  <a:gd name="connsiteX4" fmla="*/ 0 w 914400"/>
                  <a:gd name="connsiteY4" fmla="*/ 0 h 123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1232679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1232678"/>
                    </a:lnTo>
                    <a:lnTo>
                      <a:pt x="263421" y="12326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65" name="Rechteck 54">
                <a:extLst>
                  <a:ext uri="{FF2B5EF4-FFF2-40B4-BE49-F238E27FC236}">
                    <a16:creationId xmlns:a16="http://schemas.microsoft.com/office/drawing/2014/main" id="{0DF2205B-52BB-4D38-A7E3-CC81D424B7BD}"/>
                  </a:ext>
                </a:extLst>
              </p:cNvPr>
              <p:cNvSpPr/>
              <p:nvPr/>
            </p:nvSpPr>
            <p:spPr>
              <a:xfrm rot="2700000">
                <a:off x="5332864" y="3228341"/>
                <a:ext cx="914400" cy="395292"/>
              </a:xfrm>
              <a:custGeom>
                <a:avLst/>
                <a:gdLst>
                  <a:gd name="connsiteX0" fmla="*/ 0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0 w 914400"/>
                  <a:gd name="connsiteY4" fmla="*/ 0 h 395292"/>
                  <a:gd name="connsiteX0" fmla="*/ 182598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182598 w 914400"/>
                  <a:gd name="connsiteY4" fmla="*/ 0 h 395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395292">
                    <a:moveTo>
                      <a:pt x="182598" y="0"/>
                    </a:moveTo>
                    <a:lnTo>
                      <a:pt x="914400" y="0"/>
                    </a:lnTo>
                    <a:lnTo>
                      <a:pt x="914400" y="395292"/>
                    </a:lnTo>
                    <a:lnTo>
                      <a:pt x="0" y="395292"/>
                    </a:lnTo>
                    <a:lnTo>
                      <a:pt x="1825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66" name="Rechteck 165">
                <a:extLst>
                  <a:ext uri="{FF2B5EF4-FFF2-40B4-BE49-F238E27FC236}">
                    <a16:creationId xmlns:a16="http://schemas.microsoft.com/office/drawing/2014/main" id="{EED906CC-3486-415F-ABB1-2C2707B9C92B}"/>
                  </a:ext>
                </a:extLst>
              </p:cNvPr>
              <p:cNvSpPr/>
              <p:nvPr/>
            </p:nvSpPr>
            <p:spPr>
              <a:xfrm rot="2700000">
                <a:off x="4918803" y="3738380"/>
                <a:ext cx="914400" cy="29907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67" name="Rechteck 166">
                <a:extLst>
                  <a:ext uri="{FF2B5EF4-FFF2-40B4-BE49-F238E27FC236}">
                    <a16:creationId xmlns:a16="http://schemas.microsoft.com/office/drawing/2014/main" id="{48BF12B6-AFF2-4041-888E-018279EEF6E0}"/>
                  </a:ext>
                </a:extLst>
              </p:cNvPr>
              <p:cNvSpPr/>
              <p:nvPr/>
            </p:nvSpPr>
            <p:spPr>
              <a:xfrm rot="2700000">
                <a:off x="4758436" y="4186741"/>
                <a:ext cx="973326" cy="4629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52" name="Gruppieren 151">
              <a:extLst>
                <a:ext uri="{FF2B5EF4-FFF2-40B4-BE49-F238E27FC236}">
                  <a16:creationId xmlns:a16="http://schemas.microsoft.com/office/drawing/2014/main" id="{0C17C07C-870D-4E56-89D4-CB1F35333AA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6300" y="1657872"/>
              <a:ext cx="2806700" cy="3526302"/>
              <a:chOff x="4854754" y="1869515"/>
              <a:chExt cx="2482491" cy="3118970"/>
            </a:xfrm>
          </p:grpSpPr>
          <p:grpSp>
            <p:nvGrpSpPr>
              <p:cNvPr id="153" name="Grafik 4" descr="Schuljunge mit einfarbiger Füllung">
                <a:extLst>
                  <a:ext uri="{FF2B5EF4-FFF2-40B4-BE49-F238E27FC236}">
                    <a16:creationId xmlns:a16="http://schemas.microsoft.com/office/drawing/2014/main" id="{1F9F4806-E874-4ED5-B02A-5084E2D24629}"/>
                  </a:ext>
                </a:extLst>
              </p:cNvPr>
              <p:cNvGrpSpPr/>
              <p:nvPr/>
            </p:nvGrpSpPr>
            <p:grpSpPr>
              <a:xfrm>
                <a:off x="5593910" y="1869515"/>
                <a:ext cx="1011561" cy="1134746"/>
                <a:chOff x="8199611" y="827559"/>
                <a:chExt cx="1504136" cy="1687306"/>
              </a:xfrm>
            </p:grpSpPr>
            <p:sp>
              <p:nvSpPr>
                <p:cNvPr id="160" name="Freihandform: Form 159">
                  <a:extLst>
                    <a:ext uri="{FF2B5EF4-FFF2-40B4-BE49-F238E27FC236}">
                      <a16:creationId xmlns:a16="http://schemas.microsoft.com/office/drawing/2014/main" id="{00AA0959-C645-4E6F-BD03-0591B6481EF0}"/>
                    </a:ext>
                  </a:extLst>
                </p:cNvPr>
                <p:cNvSpPr/>
                <p:nvPr/>
              </p:nvSpPr>
              <p:spPr>
                <a:xfrm>
                  <a:off x="8295349" y="1466336"/>
                  <a:ext cx="1297729" cy="1048529"/>
                </a:xfrm>
                <a:custGeom>
                  <a:avLst/>
                  <a:gdLst>
                    <a:gd name="connsiteX0" fmla="*/ 1208140 w 1297729"/>
                    <a:gd name="connsiteY0" fmla="*/ 275795 h 1048529"/>
                    <a:gd name="connsiteX1" fmla="*/ 1025448 w 1297729"/>
                    <a:gd name="connsiteY1" fmla="*/ 0 h 1048529"/>
                    <a:gd name="connsiteX2" fmla="*/ 767219 w 1297729"/>
                    <a:gd name="connsiteY2" fmla="*/ 209042 h 1048529"/>
                    <a:gd name="connsiteX3" fmla="*/ 343426 w 1297729"/>
                    <a:gd name="connsiteY3" fmla="*/ 401835 h 1048529"/>
                    <a:gd name="connsiteX4" fmla="*/ 287753 w 1297729"/>
                    <a:gd name="connsiteY4" fmla="*/ 374304 h 1048529"/>
                    <a:gd name="connsiteX5" fmla="*/ 302584 w 1297729"/>
                    <a:gd name="connsiteY5" fmla="*/ 325420 h 1048529"/>
                    <a:gd name="connsiteX6" fmla="*/ 399639 w 1297729"/>
                    <a:gd name="connsiteY6" fmla="*/ 190597 h 1048529"/>
                    <a:gd name="connsiteX7" fmla="*/ 412814 w 1297729"/>
                    <a:gd name="connsiteY7" fmla="*/ 158977 h 1048529"/>
                    <a:gd name="connsiteX8" fmla="*/ 319272 w 1297729"/>
                    <a:gd name="connsiteY8" fmla="*/ 240223 h 1048529"/>
                    <a:gd name="connsiteX9" fmla="*/ 83880 w 1297729"/>
                    <a:gd name="connsiteY9" fmla="*/ 355723 h 1048529"/>
                    <a:gd name="connsiteX10" fmla="*/ 13175 w 1297729"/>
                    <a:gd name="connsiteY10" fmla="*/ 509869 h 1048529"/>
                    <a:gd name="connsiteX11" fmla="*/ 0 w 1297729"/>
                    <a:gd name="connsiteY11" fmla="*/ 609999 h 1048529"/>
                    <a:gd name="connsiteX12" fmla="*/ 915371 w 1297729"/>
                    <a:gd name="connsiteY12" fmla="*/ 996735 h 1048529"/>
                    <a:gd name="connsiteX13" fmla="*/ 1297729 w 1297729"/>
                    <a:gd name="connsiteY13" fmla="*/ 620539 h 1048529"/>
                    <a:gd name="connsiteX14" fmla="*/ 1208140 w 1297729"/>
                    <a:gd name="connsiteY14" fmla="*/ 275795 h 1048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97729" h="1048529">
                      <a:moveTo>
                        <a:pt x="1208140" y="275795"/>
                      </a:moveTo>
                      <a:cubicBezTo>
                        <a:pt x="1163630" y="174001"/>
                        <a:pt x="1101818" y="80688"/>
                        <a:pt x="1025448" y="0"/>
                      </a:cubicBezTo>
                      <a:cubicBezTo>
                        <a:pt x="948664" y="80437"/>
                        <a:pt x="861881" y="150690"/>
                        <a:pt x="767219" y="209042"/>
                      </a:cubicBezTo>
                      <a:cubicBezTo>
                        <a:pt x="632304" y="286436"/>
                        <a:pt x="490419" y="350984"/>
                        <a:pt x="343426" y="401835"/>
                      </a:cubicBezTo>
                      <a:cubicBezTo>
                        <a:pt x="320449" y="409608"/>
                        <a:pt x="295527" y="397281"/>
                        <a:pt x="287753" y="374304"/>
                      </a:cubicBezTo>
                      <a:cubicBezTo>
                        <a:pt x="281737" y="356518"/>
                        <a:pt x="287696" y="336869"/>
                        <a:pt x="302584" y="325420"/>
                      </a:cubicBezTo>
                      <a:cubicBezTo>
                        <a:pt x="344001" y="287758"/>
                        <a:pt x="377066" y="241826"/>
                        <a:pt x="399639" y="190597"/>
                      </a:cubicBezTo>
                      <a:cubicBezTo>
                        <a:pt x="404909" y="179179"/>
                        <a:pt x="409301" y="169078"/>
                        <a:pt x="412814" y="158977"/>
                      </a:cubicBezTo>
                      <a:cubicBezTo>
                        <a:pt x="384203" y="188880"/>
                        <a:pt x="352890" y="216077"/>
                        <a:pt x="319272" y="240223"/>
                      </a:cubicBezTo>
                      <a:cubicBezTo>
                        <a:pt x="247491" y="291069"/>
                        <a:pt x="168020" y="330062"/>
                        <a:pt x="83880" y="355723"/>
                      </a:cubicBezTo>
                      <a:cubicBezTo>
                        <a:pt x="50521" y="402024"/>
                        <a:pt x="26504" y="454381"/>
                        <a:pt x="13175" y="509869"/>
                      </a:cubicBezTo>
                      <a:cubicBezTo>
                        <a:pt x="6508" y="542908"/>
                        <a:pt x="2104" y="576363"/>
                        <a:pt x="0" y="609999"/>
                      </a:cubicBezTo>
                      <a:cubicBezTo>
                        <a:pt x="145978" y="969564"/>
                        <a:pt x="555801" y="1142713"/>
                        <a:pt x="915371" y="996735"/>
                      </a:cubicBezTo>
                      <a:cubicBezTo>
                        <a:pt x="1087554" y="926833"/>
                        <a:pt x="1225039" y="791566"/>
                        <a:pt x="1297729" y="620539"/>
                      </a:cubicBezTo>
                      <a:cubicBezTo>
                        <a:pt x="1281792" y="502447"/>
                        <a:pt x="1251714" y="386701"/>
                        <a:pt x="1208140" y="275795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/>
                </a:p>
              </p:txBody>
            </p:sp>
            <p:sp>
              <p:nvSpPr>
                <p:cNvPr id="161" name="Freihandform: Form 160">
                  <a:extLst>
                    <a:ext uri="{FF2B5EF4-FFF2-40B4-BE49-F238E27FC236}">
                      <a16:creationId xmlns:a16="http://schemas.microsoft.com/office/drawing/2014/main" id="{01D29E93-CBAB-4B6E-843D-523F668F882C}"/>
                    </a:ext>
                  </a:extLst>
                </p:cNvPr>
                <p:cNvSpPr/>
                <p:nvPr/>
              </p:nvSpPr>
              <p:spPr>
                <a:xfrm>
                  <a:off x="8199611" y="827559"/>
                  <a:ext cx="1504136" cy="1089798"/>
                </a:xfrm>
                <a:custGeom>
                  <a:avLst/>
                  <a:gdLst>
                    <a:gd name="connsiteX0" fmla="*/ 119453 w 1504136"/>
                    <a:gd name="connsiteY0" fmla="*/ 928625 h 1089798"/>
                    <a:gd name="connsiteX1" fmla="*/ 143167 w 1504136"/>
                    <a:gd name="connsiteY1" fmla="*/ 913255 h 1089798"/>
                    <a:gd name="connsiteX2" fmla="*/ 362749 w 1504136"/>
                    <a:gd name="connsiteY2" fmla="*/ 807855 h 1089798"/>
                    <a:gd name="connsiteX3" fmla="*/ 526997 w 1504136"/>
                    <a:gd name="connsiteY3" fmla="*/ 633946 h 1089798"/>
                    <a:gd name="connsiteX4" fmla="*/ 566961 w 1504136"/>
                    <a:gd name="connsiteY4" fmla="*/ 612427 h 1089798"/>
                    <a:gd name="connsiteX5" fmla="*/ 604289 w 1504136"/>
                    <a:gd name="connsiteY5" fmla="*/ 637899 h 1089798"/>
                    <a:gd name="connsiteX6" fmla="*/ 573987 w 1504136"/>
                    <a:gd name="connsiteY6" fmla="*/ 866703 h 1089798"/>
                    <a:gd name="connsiteX7" fmla="*/ 556421 w 1504136"/>
                    <a:gd name="connsiteY7" fmla="*/ 900958 h 1089798"/>
                    <a:gd name="connsiteX8" fmla="*/ 815967 w 1504136"/>
                    <a:gd name="connsiteY8" fmla="*/ 772722 h 1089798"/>
                    <a:gd name="connsiteX9" fmla="*/ 1085613 w 1504136"/>
                    <a:gd name="connsiteY9" fmla="*/ 546114 h 1089798"/>
                    <a:gd name="connsiteX10" fmla="*/ 1116794 w 1504136"/>
                    <a:gd name="connsiteY10" fmla="*/ 530304 h 1089798"/>
                    <a:gd name="connsiteX11" fmla="*/ 1150170 w 1504136"/>
                    <a:gd name="connsiteY11" fmla="*/ 542161 h 1089798"/>
                    <a:gd name="connsiteX12" fmla="*/ 1385562 w 1504136"/>
                    <a:gd name="connsiteY12" fmla="*/ 881635 h 1089798"/>
                    <a:gd name="connsiteX13" fmla="*/ 1451437 w 1504136"/>
                    <a:gd name="connsiteY13" fmla="*/ 1089799 h 1089798"/>
                    <a:gd name="connsiteX14" fmla="*/ 1504136 w 1504136"/>
                    <a:gd name="connsiteY14" fmla="*/ 944875 h 1089798"/>
                    <a:gd name="connsiteX15" fmla="*/ 1233172 w 1504136"/>
                    <a:gd name="connsiteY15" fmla="*/ 367374 h 1089798"/>
                    <a:gd name="connsiteX16" fmla="*/ 1379853 w 1504136"/>
                    <a:gd name="connsiteY16" fmla="*/ 294912 h 1089798"/>
                    <a:gd name="connsiteX17" fmla="*/ 1395751 w 1504136"/>
                    <a:gd name="connsiteY17" fmla="*/ 243921 h 1089798"/>
                    <a:gd name="connsiteX18" fmla="*/ 1356138 w 1504136"/>
                    <a:gd name="connsiteY18" fmla="*/ 224207 h 1089798"/>
                    <a:gd name="connsiteX19" fmla="*/ 1147535 w 1504136"/>
                    <a:gd name="connsiteY19" fmla="*/ 261975 h 1089798"/>
                    <a:gd name="connsiteX20" fmla="*/ 1198917 w 1504136"/>
                    <a:gd name="connsiteY20" fmla="*/ 187756 h 1089798"/>
                    <a:gd name="connsiteX21" fmla="*/ 1194087 w 1504136"/>
                    <a:gd name="connsiteY21" fmla="*/ 139009 h 1089798"/>
                    <a:gd name="connsiteX22" fmla="*/ 1145339 w 1504136"/>
                    <a:gd name="connsiteY22" fmla="*/ 136374 h 1089798"/>
                    <a:gd name="connsiteX23" fmla="*/ 1034670 w 1504136"/>
                    <a:gd name="connsiteY23" fmla="*/ 219815 h 1089798"/>
                    <a:gd name="connsiteX24" fmla="*/ 924440 w 1504136"/>
                    <a:gd name="connsiteY24" fmla="*/ 19117 h 1089798"/>
                    <a:gd name="connsiteX25" fmla="*/ 872944 w 1504136"/>
                    <a:gd name="connsiteY25" fmla="*/ 4936 h 1089798"/>
                    <a:gd name="connsiteX26" fmla="*/ 854174 w 1504136"/>
                    <a:gd name="connsiteY26" fmla="*/ 42832 h 1089798"/>
                    <a:gd name="connsiteX27" fmla="*/ 878328 w 1504136"/>
                    <a:gd name="connsiteY27" fmla="*/ 204883 h 1089798"/>
                    <a:gd name="connsiteX28" fmla="*/ 750970 w 1504136"/>
                    <a:gd name="connsiteY28" fmla="*/ 193465 h 1089798"/>
                    <a:gd name="connsiteX29" fmla="*/ 0 w 1504136"/>
                    <a:gd name="connsiteY29" fmla="*/ 945314 h 1089798"/>
                    <a:gd name="connsiteX30" fmla="*/ 39964 w 1504136"/>
                    <a:gd name="connsiteY30" fmla="*/ 1077063 h 1089798"/>
                    <a:gd name="connsiteX31" fmla="*/ 119453 w 1504136"/>
                    <a:gd name="connsiteY31" fmla="*/ 928625 h 1089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04136" h="1089798">
                      <a:moveTo>
                        <a:pt x="119453" y="928625"/>
                      </a:moveTo>
                      <a:cubicBezTo>
                        <a:pt x="125447" y="921028"/>
                        <a:pt x="133787" y="915626"/>
                        <a:pt x="143167" y="913255"/>
                      </a:cubicBezTo>
                      <a:cubicBezTo>
                        <a:pt x="221800" y="890805"/>
                        <a:pt x="296049" y="855162"/>
                        <a:pt x="362749" y="807855"/>
                      </a:cubicBezTo>
                      <a:cubicBezTo>
                        <a:pt x="427487" y="760206"/>
                        <a:pt x="483120" y="701297"/>
                        <a:pt x="526997" y="633946"/>
                      </a:cubicBezTo>
                      <a:cubicBezTo>
                        <a:pt x="535292" y="619911"/>
                        <a:pt x="550676" y="611628"/>
                        <a:pt x="566961" y="612427"/>
                      </a:cubicBezTo>
                      <a:cubicBezTo>
                        <a:pt x="583153" y="613372"/>
                        <a:pt x="597504" y="623165"/>
                        <a:pt x="604289" y="637899"/>
                      </a:cubicBezTo>
                      <a:cubicBezTo>
                        <a:pt x="608242" y="646243"/>
                        <a:pt x="641179" y="725732"/>
                        <a:pt x="573987" y="866703"/>
                      </a:cubicBezTo>
                      <a:cubicBezTo>
                        <a:pt x="568278" y="879000"/>
                        <a:pt x="562130" y="890418"/>
                        <a:pt x="556421" y="900958"/>
                      </a:cubicBezTo>
                      <a:cubicBezTo>
                        <a:pt x="646001" y="864723"/>
                        <a:pt x="732758" y="821860"/>
                        <a:pt x="815967" y="772722"/>
                      </a:cubicBezTo>
                      <a:cubicBezTo>
                        <a:pt x="916860" y="711353"/>
                        <a:pt x="1007793" y="634939"/>
                        <a:pt x="1085613" y="546114"/>
                      </a:cubicBezTo>
                      <a:cubicBezTo>
                        <a:pt x="1093369" y="536755"/>
                        <a:pt x="1104660" y="531033"/>
                        <a:pt x="1116794" y="530304"/>
                      </a:cubicBezTo>
                      <a:cubicBezTo>
                        <a:pt x="1129090" y="529395"/>
                        <a:pt x="1141203" y="533699"/>
                        <a:pt x="1150170" y="542161"/>
                      </a:cubicBezTo>
                      <a:cubicBezTo>
                        <a:pt x="1249645" y="639203"/>
                        <a:pt x="1329560" y="754449"/>
                        <a:pt x="1385562" y="881635"/>
                      </a:cubicBezTo>
                      <a:cubicBezTo>
                        <a:pt x="1412364" y="949398"/>
                        <a:pt x="1434375" y="1018957"/>
                        <a:pt x="1451437" y="1089799"/>
                      </a:cubicBezTo>
                      <a:cubicBezTo>
                        <a:pt x="1483329" y="1047973"/>
                        <a:pt x="1501712" y="997416"/>
                        <a:pt x="1504136" y="944875"/>
                      </a:cubicBezTo>
                      <a:cubicBezTo>
                        <a:pt x="1504369" y="721617"/>
                        <a:pt x="1405026" y="509887"/>
                        <a:pt x="1233172" y="367374"/>
                      </a:cubicBezTo>
                      <a:lnTo>
                        <a:pt x="1379853" y="294912"/>
                      </a:lnTo>
                      <a:cubicBezTo>
                        <a:pt x="1398324" y="285220"/>
                        <a:pt x="1405443" y="262392"/>
                        <a:pt x="1395751" y="243921"/>
                      </a:cubicBezTo>
                      <a:cubicBezTo>
                        <a:pt x="1388179" y="229494"/>
                        <a:pt x="1372211" y="221545"/>
                        <a:pt x="1356138" y="224207"/>
                      </a:cubicBezTo>
                      <a:lnTo>
                        <a:pt x="1147535" y="261975"/>
                      </a:lnTo>
                      <a:lnTo>
                        <a:pt x="1198917" y="187756"/>
                      </a:lnTo>
                      <a:cubicBezTo>
                        <a:pt x="1209304" y="172477"/>
                        <a:pt x="1207270" y="151951"/>
                        <a:pt x="1194087" y="139009"/>
                      </a:cubicBezTo>
                      <a:cubicBezTo>
                        <a:pt x="1180745" y="126154"/>
                        <a:pt x="1159990" y="125035"/>
                        <a:pt x="1145339" y="136374"/>
                      </a:cubicBezTo>
                      <a:lnTo>
                        <a:pt x="1034670" y="219815"/>
                      </a:lnTo>
                      <a:lnTo>
                        <a:pt x="924440" y="19117"/>
                      </a:lnTo>
                      <a:cubicBezTo>
                        <a:pt x="914137" y="980"/>
                        <a:pt x="891081" y="-5366"/>
                        <a:pt x="872944" y="4936"/>
                      </a:cubicBezTo>
                      <a:cubicBezTo>
                        <a:pt x="859540" y="12551"/>
                        <a:pt x="852110" y="27553"/>
                        <a:pt x="854174" y="42832"/>
                      </a:cubicBezTo>
                      <a:lnTo>
                        <a:pt x="878328" y="204883"/>
                      </a:lnTo>
                      <a:cubicBezTo>
                        <a:pt x="836269" y="197519"/>
                        <a:pt x="793666" y="193702"/>
                        <a:pt x="750970" y="193465"/>
                      </a:cubicBezTo>
                      <a:cubicBezTo>
                        <a:pt x="336079" y="193948"/>
                        <a:pt x="0" y="530422"/>
                        <a:pt x="0" y="945314"/>
                      </a:cubicBezTo>
                      <a:cubicBezTo>
                        <a:pt x="883" y="992080"/>
                        <a:pt x="14716" y="1037687"/>
                        <a:pt x="39964" y="1077063"/>
                      </a:cubicBezTo>
                      <a:cubicBezTo>
                        <a:pt x="58751" y="1023827"/>
                        <a:pt x="85558" y="973771"/>
                        <a:pt x="119453" y="9286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54" name="Grafik 2">
                <a:extLst>
                  <a:ext uri="{FF2B5EF4-FFF2-40B4-BE49-F238E27FC236}">
                    <a16:creationId xmlns:a16="http://schemas.microsoft.com/office/drawing/2014/main" id="{4B96C80D-3723-4A2E-91E9-9A75B9CF66A7}"/>
                  </a:ext>
                </a:extLst>
              </p:cNvPr>
              <p:cNvGrpSpPr/>
              <p:nvPr/>
            </p:nvGrpSpPr>
            <p:grpSpPr>
              <a:xfrm>
                <a:off x="4854754" y="3080518"/>
                <a:ext cx="2482491" cy="1907967"/>
                <a:chOff x="7100526" y="2628255"/>
                <a:chExt cx="3691329" cy="2837043"/>
              </a:xfrm>
              <a:solidFill>
                <a:srgbClr val="5B9BD5"/>
              </a:solidFill>
            </p:grpSpPr>
            <p:sp>
              <p:nvSpPr>
                <p:cNvPr id="155" name="Freihandform: Form 154">
                  <a:extLst>
                    <a:ext uri="{FF2B5EF4-FFF2-40B4-BE49-F238E27FC236}">
                      <a16:creationId xmlns:a16="http://schemas.microsoft.com/office/drawing/2014/main" id="{C8668E9D-1DC7-4BB4-A612-0616207D1431}"/>
                    </a:ext>
                  </a:extLst>
                </p:cNvPr>
                <p:cNvSpPr/>
                <p:nvPr/>
              </p:nvSpPr>
              <p:spPr>
                <a:xfrm>
                  <a:off x="7943188" y="2628255"/>
                  <a:ext cx="2006005" cy="661271"/>
                </a:xfrm>
                <a:custGeom>
                  <a:avLst/>
                  <a:gdLst>
                    <a:gd name="connsiteX0" fmla="*/ 1539181 w 2006005"/>
                    <a:gd name="connsiteY0" fmla="*/ 0 h 661271"/>
                    <a:gd name="connsiteX1" fmla="*/ 1003003 w 2006005"/>
                    <a:gd name="connsiteY1" fmla="*/ 158684 h 661271"/>
                    <a:gd name="connsiteX2" fmla="*/ 466824 w 2006005"/>
                    <a:gd name="connsiteY2" fmla="*/ 0 h 661271"/>
                    <a:gd name="connsiteX3" fmla="*/ 0 w 2006005"/>
                    <a:gd name="connsiteY3" fmla="*/ 285142 h 661271"/>
                    <a:gd name="connsiteX4" fmla="*/ 1003003 w 2006005"/>
                    <a:gd name="connsiteY4" fmla="*/ 661272 h 661271"/>
                    <a:gd name="connsiteX5" fmla="*/ 2006006 w 2006005"/>
                    <a:gd name="connsiteY5" fmla="*/ 285142 h 661271"/>
                    <a:gd name="connsiteX6" fmla="*/ 1539181 w 2006005"/>
                    <a:gd name="connsiteY6" fmla="*/ 0 h 661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6005" h="661271">
                      <a:moveTo>
                        <a:pt x="1539181" y="0"/>
                      </a:moveTo>
                      <a:cubicBezTo>
                        <a:pt x="1384686" y="100327"/>
                        <a:pt x="1200540" y="158684"/>
                        <a:pt x="1003003" y="158684"/>
                      </a:cubicBezTo>
                      <a:cubicBezTo>
                        <a:pt x="805465" y="158684"/>
                        <a:pt x="621319" y="100327"/>
                        <a:pt x="466824" y="0"/>
                      </a:cubicBezTo>
                      <a:cubicBezTo>
                        <a:pt x="296036" y="65268"/>
                        <a:pt x="137687" y="161560"/>
                        <a:pt x="0" y="285142"/>
                      </a:cubicBezTo>
                      <a:lnTo>
                        <a:pt x="1003003" y="661272"/>
                      </a:lnTo>
                      <a:lnTo>
                        <a:pt x="2006006" y="285142"/>
                      </a:lnTo>
                      <a:cubicBezTo>
                        <a:pt x="1868319" y="161560"/>
                        <a:pt x="1709970" y="65259"/>
                        <a:pt x="1539181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56" name="Freihandform: Form 155">
                  <a:extLst>
                    <a:ext uri="{FF2B5EF4-FFF2-40B4-BE49-F238E27FC236}">
                      <a16:creationId xmlns:a16="http://schemas.microsoft.com/office/drawing/2014/main" id="{D0FC25B3-6939-4F6A-8862-5130AA81121F}"/>
                    </a:ext>
                  </a:extLst>
                </p:cNvPr>
                <p:cNvSpPr/>
                <p:nvPr/>
              </p:nvSpPr>
              <p:spPr>
                <a:xfrm>
                  <a:off x="10276786" y="3731232"/>
                  <a:ext cx="515069" cy="600914"/>
                </a:xfrm>
                <a:custGeom>
                  <a:avLst/>
                  <a:gdLst>
                    <a:gd name="connsiteX0" fmla="*/ 214612 w 515069"/>
                    <a:gd name="connsiteY0" fmla="*/ 0 h 600914"/>
                    <a:gd name="connsiteX1" fmla="*/ 128767 w 515069"/>
                    <a:gd name="connsiteY1" fmla="*/ 0 h 600914"/>
                    <a:gd name="connsiteX2" fmla="*/ 0 w 515069"/>
                    <a:gd name="connsiteY2" fmla="*/ 128767 h 600914"/>
                    <a:gd name="connsiteX3" fmla="*/ 0 w 515069"/>
                    <a:gd name="connsiteY3" fmla="*/ 472147 h 600914"/>
                    <a:gd name="connsiteX4" fmla="*/ 128767 w 515069"/>
                    <a:gd name="connsiteY4" fmla="*/ 600914 h 600914"/>
                    <a:gd name="connsiteX5" fmla="*/ 214612 w 515069"/>
                    <a:gd name="connsiteY5" fmla="*/ 600914 h 600914"/>
                    <a:gd name="connsiteX6" fmla="*/ 515069 w 515069"/>
                    <a:gd name="connsiteY6" fmla="*/ 300457 h 600914"/>
                    <a:gd name="connsiteX7" fmla="*/ 214612 w 515069"/>
                    <a:gd name="connsiteY7" fmla="*/ 0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214612" y="0"/>
                      </a:moveTo>
                      <a:lnTo>
                        <a:pt x="128767" y="0"/>
                      </a:lnTo>
                      <a:cubicBezTo>
                        <a:pt x="57653" y="0"/>
                        <a:pt x="0" y="57653"/>
                        <a:pt x="0" y="128767"/>
                      </a:cubicBezTo>
                      <a:lnTo>
                        <a:pt x="0" y="472147"/>
                      </a:lnTo>
                      <a:cubicBezTo>
                        <a:pt x="0" y="543261"/>
                        <a:pt x="57653" y="600914"/>
                        <a:pt x="128767" y="600914"/>
                      </a:cubicBezTo>
                      <a:lnTo>
                        <a:pt x="214612" y="600914"/>
                      </a:lnTo>
                      <a:cubicBezTo>
                        <a:pt x="380550" y="600914"/>
                        <a:pt x="515069" y="466395"/>
                        <a:pt x="515069" y="300457"/>
                      </a:cubicBezTo>
                      <a:cubicBezTo>
                        <a:pt x="515069" y="134519"/>
                        <a:pt x="380550" y="0"/>
                        <a:pt x="214612" y="0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57" name="Freihandform: Form 156">
                  <a:extLst>
                    <a:ext uri="{FF2B5EF4-FFF2-40B4-BE49-F238E27FC236}">
                      <a16:creationId xmlns:a16="http://schemas.microsoft.com/office/drawing/2014/main" id="{50062236-DA51-40C3-A33E-641788470578}"/>
                    </a:ext>
                  </a:extLst>
                </p:cNvPr>
                <p:cNvSpPr/>
                <p:nvPr/>
              </p:nvSpPr>
              <p:spPr>
                <a:xfrm>
                  <a:off x="7443906" y="3058240"/>
                  <a:ext cx="1373517" cy="2407058"/>
                </a:xfrm>
                <a:custGeom>
                  <a:avLst/>
                  <a:gdLst>
                    <a:gd name="connsiteX0" fmla="*/ 55421 w 1373517"/>
                    <a:gd name="connsiteY0" fmla="*/ 22941 h 2407058"/>
                    <a:gd name="connsiteX1" fmla="*/ 0 w 1373517"/>
                    <a:gd name="connsiteY1" fmla="*/ 128779 h 2407058"/>
                    <a:gd name="connsiteX2" fmla="*/ 0 w 1373517"/>
                    <a:gd name="connsiteY2" fmla="*/ 415458 h 2407058"/>
                    <a:gd name="connsiteX3" fmla="*/ 42922 w 1373517"/>
                    <a:gd name="connsiteY3" fmla="*/ 415458 h 2407058"/>
                    <a:gd name="connsiteX4" fmla="*/ 429224 w 1373517"/>
                    <a:gd name="connsiteY4" fmla="*/ 801759 h 2407058"/>
                    <a:gd name="connsiteX5" fmla="*/ 429224 w 1373517"/>
                    <a:gd name="connsiteY5" fmla="*/ 1145139 h 2407058"/>
                    <a:gd name="connsiteX6" fmla="*/ 42922 w 1373517"/>
                    <a:gd name="connsiteY6" fmla="*/ 1531441 h 2407058"/>
                    <a:gd name="connsiteX7" fmla="*/ 0 w 1373517"/>
                    <a:gd name="connsiteY7" fmla="*/ 1531441 h 2407058"/>
                    <a:gd name="connsiteX8" fmla="*/ 0 w 1373517"/>
                    <a:gd name="connsiteY8" fmla="*/ 1802754 h 2407058"/>
                    <a:gd name="connsiteX9" fmla="*/ 83553 w 1373517"/>
                    <a:gd name="connsiteY9" fmla="*/ 1923323 h 2407058"/>
                    <a:gd name="connsiteX10" fmla="*/ 1373518 w 1373517"/>
                    <a:gd name="connsiteY10" fmla="*/ 2407059 h 2407058"/>
                    <a:gd name="connsiteX11" fmla="*/ 1373518 w 1373517"/>
                    <a:gd name="connsiteY11" fmla="*/ 458037 h 2407058"/>
                    <a:gd name="connsiteX12" fmla="*/ 173982 w 1373517"/>
                    <a:gd name="connsiteY12" fmla="*/ 8210 h 2407058"/>
                    <a:gd name="connsiteX13" fmla="*/ 55421 w 1373517"/>
                    <a:gd name="connsiteY13" fmla="*/ 22941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55421" y="22941"/>
                      </a:moveTo>
                      <a:cubicBezTo>
                        <a:pt x="20706" y="47003"/>
                        <a:pt x="0" y="86543"/>
                        <a:pt x="0" y="128779"/>
                      </a:cubicBezTo>
                      <a:lnTo>
                        <a:pt x="0" y="415458"/>
                      </a:lnTo>
                      <a:lnTo>
                        <a:pt x="42922" y="415458"/>
                      </a:lnTo>
                      <a:cubicBezTo>
                        <a:pt x="255929" y="415458"/>
                        <a:pt x="429224" y="588753"/>
                        <a:pt x="429224" y="801759"/>
                      </a:cubicBezTo>
                      <a:lnTo>
                        <a:pt x="429224" y="1145139"/>
                      </a:lnTo>
                      <a:cubicBezTo>
                        <a:pt x="429224" y="1358146"/>
                        <a:pt x="255929" y="1531441"/>
                        <a:pt x="42922" y="1531441"/>
                      </a:cubicBezTo>
                      <a:lnTo>
                        <a:pt x="0" y="1531441"/>
                      </a:lnTo>
                      <a:lnTo>
                        <a:pt x="0" y="1802754"/>
                      </a:lnTo>
                      <a:cubicBezTo>
                        <a:pt x="0" y="1856432"/>
                        <a:pt x="33299" y="1904480"/>
                        <a:pt x="83553" y="1923323"/>
                      </a:cubicBezTo>
                      <a:lnTo>
                        <a:pt x="1373518" y="2407059"/>
                      </a:lnTo>
                      <a:lnTo>
                        <a:pt x="1373518" y="458037"/>
                      </a:lnTo>
                      <a:lnTo>
                        <a:pt x="173982" y="8210"/>
                      </a:lnTo>
                      <a:cubicBezTo>
                        <a:pt x="134433" y="-6633"/>
                        <a:pt x="90129" y="-1130"/>
                        <a:pt x="55421" y="2294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58" name="Freihandform: Form 157">
                  <a:extLst>
                    <a:ext uri="{FF2B5EF4-FFF2-40B4-BE49-F238E27FC236}">
                      <a16:creationId xmlns:a16="http://schemas.microsoft.com/office/drawing/2014/main" id="{1922BCB8-0E2D-438D-9C18-A22E102C46BE}"/>
                    </a:ext>
                  </a:extLst>
                </p:cNvPr>
                <p:cNvSpPr/>
                <p:nvPr/>
              </p:nvSpPr>
              <p:spPr>
                <a:xfrm>
                  <a:off x="9074958" y="3058240"/>
                  <a:ext cx="1373517" cy="2407058"/>
                </a:xfrm>
                <a:custGeom>
                  <a:avLst/>
                  <a:gdLst>
                    <a:gd name="connsiteX0" fmla="*/ 944294 w 1373517"/>
                    <a:gd name="connsiteY0" fmla="*/ 1145139 h 2407058"/>
                    <a:gd name="connsiteX1" fmla="*/ 944294 w 1373517"/>
                    <a:gd name="connsiteY1" fmla="*/ 801759 h 2407058"/>
                    <a:gd name="connsiteX2" fmla="*/ 1330595 w 1373517"/>
                    <a:gd name="connsiteY2" fmla="*/ 415458 h 2407058"/>
                    <a:gd name="connsiteX3" fmla="*/ 1373518 w 1373517"/>
                    <a:gd name="connsiteY3" fmla="*/ 415458 h 2407058"/>
                    <a:gd name="connsiteX4" fmla="*/ 1373518 w 1373517"/>
                    <a:gd name="connsiteY4" fmla="*/ 128779 h 2407058"/>
                    <a:gd name="connsiteX5" fmla="*/ 1318096 w 1373517"/>
                    <a:gd name="connsiteY5" fmla="*/ 22941 h 2407058"/>
                    <a:gd name="connsiteX6" fmla="*/ 1199536 w 1373517"/>
                    <a:gd name="connsiteY6" fmla="*/ 8210 h 2407058"/>
                    <a:gd name="connsiteX7" fmla="*/ 0 w 1373517"/>
                    <a:gd name="connsiteY7" fmla="*/ 458037 h 2407058"/>
                    <a:gd name="connsiteX8" fmla="*/ 0 w 1373517"/>
                    <a:gd name="connsiteY8" fmla="*/ 2407059 h 2407058"/>
                    <a:gd name="connsiteX9" fmla="*/ 1289965 w 1373517"/>
                    <a:gd name="connsiteY9" fmla="*/ 1923323 h 2407058"/>
                    <a:gd name="connsiteX10" fmla="*/ 1373518 w 1373517"/>
                    <a:gd name="connsiteY10" fmla="*/ 1802754 h 2407058"/>
                    <a:gd name="connsiteX11" fmla="*/ 1373518 w 1373517"/>
                    <a:gd name="connsiteY11" fmla="*/ 1531441 h 2407058"/>
                    <a:gd name="connsiteX12" fmla="*/ 1330595 w 1373517"/>
                    <a:gd name="connsiteY12" fmla="*/ 1531441 h 2407058"/>
                    <a:gd name="connsiteX13" fmla="*/ 944294 w 1373517"/>
                    <a:gd name="connsiteY13" fmla="*/ 1145139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944294" y="1145139"/>
                      </a:moveTo>
                      <a:lnTo>
                        <a:pt x="944294" y="801759"/>
                      </a:lnTo>
                      <a:cubicBezTo>
                        <a:pt x="944294" y="588753"/>
                        <a:pt x="1117589" y="415458"/>
                        <a:pt x="1330595" y="415458"/>
                      </a:cubicBezTo>
                      <a:lnTo>
                        <a:pt x="1373518" y="415458"/>
                      </a:lnTo>
                      <a:lnTo>
                        <a:pt x="1373518" y="128779"/>
                      </a:lnTo>
                      <a:cubicBezTo>
                        <a:pt x="1373518" y="86543"/>
                        <a:pt x="1352812" y="47003"/>
                        <a:pt x="1318096" y="22941"/>
                      </a:cubicBezTo>
                      <a:cubicBezTo>
                        <a:pt x="1283381" y="-1130"/>
                        <a:pt x="1239068" y="-6633"/>
                        <a:pt x="1199536" y="8210"/>
                      </a:cubicBezTo>
                      <a:lnTo>
                        <a:pt x="0" y="458037"/>
                      </a:lnTo>
                      <a:lnTo>
                        <a:pt x="0" y="2407059"/>
                      </a:lnTo>
                      <a:lnTo>
                        <a:pt x="1289965" y="1923323"/>
                      </a:lnTo>
                      <a:cubicBezTo>
                        <a:pt x="1340219" y="1904480"/>
                        <a:pt x="1373518" y="1856432"/>
                        <a:pt x="1373518" y="1802754"/>
                      </a:cubicBezTo>
                      <a:lnTo>
                        <a:pt x="1373518" y="1531441"/>
                      </a:lnTo>
                      <a:lnTo>
                        <a:pt x="1330595" y="1531441"/>
                      </a:lnTo>
                      <a:cubicBezTo>
                        <a:pt x="1117589" y="1531441"/>
                        <a:pt x="944294" y="1358146"/>
                        <a:pt x="944294" y="1145139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59" name="Freihandform: Form 158">
                  <a:extLst>
                    <a:ext uri="{FF2B5EF4-FFF2-40B4-BE49-F238E27FC236}">
                      <a16:creationId xmlns:a16="http://schemas.microsoft.com/office/drawing/2014/main" id="{5ECAE8DE-FCE0-48B4-BF5F-945638B36E1C}"/>
                    </a:ext>
                  </a:extLst>
                </p:cNvPr>
                <p:cNvSpPr/>
                <p:nvPr/>
              </p:nvSpPr>
              <p:spPr>
                <a:xfrm>
                  <a:off x="7100526" y="3731232"/>
                  <a:ext cx="515069" cy="600914"/>
                </a:xfrm>
                <a:custGeom>
                  <a:avLst/>
                  <a:gdLst>
                    <a:gd name="connsiteX0" fmla="*/ 515069 w 515069"/>
                    <a:gd name="connsiteY0" fmla="*/ 472147 h 600914"/>
                    <a:gd name="connsiteX1" fmla="*/ 515069 w 515069"/>
                    <a:gd name="connsiteY1" fmla="*/ 128767 h 600914"/>
                    <a:gd name="connsiteX2" fmla="*/ 386302 w 515069"/>
                    <a:gd name="connsiteY2" fmla="*/ 0 h 600914"/>
                    <a:gd name="connsiteX3" fmla="*/ 300457 w 515069"/>
                    <a:gd name="connsiteY3" fmla="*/ 0 h 600914"/>
                    <a:gd name="connsiteX4" fmla="*/ 0 w 515069"/>
                    <a:gd name="connsiteY4" fmla="*/ 300457 h 600914"/>
                    <a:gd name="connsiteX5" fmla="*/ 300457 w 515069"/>
                    <a:gd name="connsiteY5" fmla="*/ 600914 h 600914"/>
                    <a:gd name="connsiteX6" fmla="*/ 386302 w 515069"/>
                    <a:gd name="connsiteY6" fmla="*/ 600914 h 600914"/>
                    <a:gd name="connsiteX7" fmla="*/ 515069 w 515069"/>
                    <a:gd name="connsiteY7" fmla="*/ 472147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515069" y="472147"/>
                      </a:moveTo>
                      <a:lnTo>
                        <a:pt x="515069" y="128767"/>
                      </a:lnTo>
                      <a:cubicBezTo>
                        <a:pt x="515069" y="57653"/>
                        <a:pt x="457416" y="0"/>
                        <a:pt x="386302" y="0"/>
                      </a:cubicBezTo>
                      <a:lnTo>
                        <a:pt x="300457" y="0"/>
                      </a:lnTo>
                      <a:cubicBezTo>
                        <a:pt x="134519" y="0"/>
                        <a:pt x="0" y="134519"/>
                        <a:pt x="0" y="300457"/>
                      </a:cubicBezTo>
                      <a:cubicBezTo>
                        <a:pt x="0" y="466395"/>
                        <a:pt x="134519" y="600914"/>
                        <a:pt x="300457" y="600914"/>
                      </a:cubicBezTo>
                      <a:lnTo>
                        <a:pt x="386302" y="600914"/>
                      </a:lnTo>
                      <a:cubicBezTo>
                        <a:pt x="457416" y="600914"/>
                        <a:pt x="515069" y="543261"/>
                        <a:pt x="515069" y="472147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68" name="Gruppieren 167">
            <a:extLst>
              <a:ext uri="{FF2B5EF4-FFF2-40B4-BE49-F238E27FC236}">
                <a16:creationId xmlns:a16="http://schemas.microsoft.com/office/drawing/2014/main" id="{176F3B2E-8D91-4836-B6C9-31DFBC0B6C1F}"/>
              </a:ext>
            </a:extLst>
          </p:cNvPr>
          <p:cNvGrpSpPr>
            <a:grpSpLocks noChangeAspect="1"/>
          </p:cNvGrpSpPr>
          <p:nvPr/>
        </p:nvGrpSpPr>
        <p:grpSpPr>
          <a:xfrm>
            <a:off x="8081572" y="3648569"/>
            <a:ext cx="1130444" cy="1130444"/>
            <a:chOff x="3417676" y="750676"/>
            <a:chExt cx="5356648" cy="5356648"/>
          </a:xfrm>
        </p:grpSpPr>
        <p:sp>
          <p:nvSpPr>
            <p:cNvPr id="169" name="Ellipse 168">
              <a:extLst>
                <a:ext uri="{FF2B5EF4-FFF2-40B4-BE49-F238E27FC236}">
                  <a16:creationId xmlns:a16="http://schemas.microsoft.com/office/drawing/2014/main" id="{142208BD-B8B4-4B78-8B63-6412EB4737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70" name="Gruppieren 169">
              <a:extLst>
                <a:ext uri="{FF2B5EF4-FFF2-40B4-BE49-F238E27FC236}">
                  <a16:creationId xmlns:a16="http://schemas.microsoft.com/office/drawing/2014/main" id="{BDDDD95E-E301-4F45-85BD-E8D3417AB2DB}"/>
                </a:ext>
              </a:extLst>
            </p:cNvPr>
            <p:cNvGrpSpPr/>
            <p:nvPr/>
          </p:nvGrpSpPr>
          <p:grpSpPr>
            <a:xfrm>
              <a:off x="4962285" y="1841925"/>
              <a:ext cx="3754743" cy="4256064"/>
              <a:chOff x="4962285" y="1841925"/>
              <a:chExt cx="3754743" cy="4256064"/>
            </a:xfrm>
          </p:grpSpPr>
          <p:sp>
            <p:nvSpPr>
              <p:cNvPr id="181" name="Freihandform: Form 180">
                <a:extLst>
                  <a:ext uri="{FF2B5EF4-FFF2-40B4-BE49-F238E27FC236}">
                    <a16:creationId xmlns:a16="http://schemas.microsoft.com/office/drawing/2014/main" id="{3E4DAA8D-0EBA-4F75-A1B5-28EBEBDF1D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62285" y="1841925"/>
                <a:ext cx="3754743" cy="4256064"/>
              </a:xfrm>
              <a:custGeom>
                <a:avLst/>
                <a:gdLst>
                  <a:gd name="connsiteX0" fmla="*/ 2277079 w 4415143"/>
                  <a:gd name="connsiteY0" fmla="*/ 0 h 4256064"/>
                  <a:gd name="connsiteX1" fmla="*/ 4415143 w 4415143"/>
                  <a:gd name="connsiteY1" fmla="*/ 2138064 h 4256064"/>
                  <a:gd name="connsiteX2" fmla="*/ 4352028 w 4415143"/>
                  <a:gd name="connsiteY2" fmla="*/ 2383527 h 4256064"/>
                  <a:gd name="connsiteX3" fmla="*/ 2067960 w 4415143"/>
                  <a:gd name="connsiteY3" fmla="*/ 4251571 h 4256064"/>
                  <a:gd name="connsiteX4" fmla="*/ 1978985 w 4415143"/>
                  <a:gd name="connsiteY4" fmla="*/ 4256064 h 4256064"/>
                  <a:gd name="connsiteX5" fmla="*/ 0 w 4415143"/>
                  <a:gd name="connsiteY5" fmla="*/ 2277078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54743" h="4256064">
                    <a:moveTo>
                      <a:pt x="1616679" y="0"/>
                    </a:moveTo>
                    <a:lnTo>
                      <a:pt x="3754743" y="2138064"/>
                    </a:lnTo>
                    <a:lnTo>
                      <a:pt x="3691628" y="2383527"/>
                    </a:lnTo>
                    <a:cubicBezTo>
                      <a:pt x="3378607" y="3389922"/>
                      <a:pt x="2488009" y="4141846"/>
                      <a:pt x="1407560" y="4251571"/>
                    </a:cubicBezTo>
                    <a:lnTo>
                      <a:pt x="1318585" y="4256064"/>
                    </a:lnTo>
                    <a:lnTo>
                      <a:pt x="0" y="2937478"/>
                    </a:lnTo>
                    <a:cubicBezTo>
                      <a:pt x="1755976" y="1949852"/>
                      <a:pt x="857653" y="759026"/>
                      <a:pt x="1616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82" name="Rechteck 48">
                <a:extLst>
                  <a:ext uri="{FF2B5EF4-FFF2-40B4-BE49-F238E27FC236}">
                    <a16:creationId xmlns:a16="http://schemas.microsoft.com/office/drawing/2014/main" id="{2424A787-3113-4040-A586-8B922D49EA77}"/>
                  </a:ext>
                </a:extLst>
              </p:cNvPr>
              <p:cNvSpPr/>
              <p:nvPr/>
            </p:nvSpPr>
            <p:spPr>
              <a:xfrm rot="2700000">
                <a:off x="5684323" y="1860898"/>
                <a:ext cx="1029314" cy="1047696"/>
              </a:xfrm>
              <a:custGeom>
                <a:avLst/>
                <a:gdLst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0 w 1010858"/>
                  <a:gd name="connsiteY3" fmla="*/ 1047696 h 1047696"/>
                  <a:gd name="connsiteX4" fmla="*/ 0 w 1010858"/>
                  <a:gd name="connsiteY4" fmla="*/ 0 h 1047696"/>
                  <a:gd name="connsiteX0" fmla="*/ 0 w 1010858"/>
                  <a:gd name="connsiteY0" fmla="*/ 0 h 1047697"/>
                  <a:gd name="connsiteX1" fmla="*/ 1010858 w 1010858"/>
                  <a:gd name="connsiteY1" fmla="*/ 0 h 1047697"/>
                  <a:gd name="connsiteX2" fmla="*/ 1010858 w 1010858"/>
                  <a:gd name="connsiteY2" fmla="*/ 1047696 h 1047697"/>
                  <a:gd name="connsiteX3" fmla="*/ 119737 w 1010858"/>
                  <a:gd name="connsiteY3" fmla="*/ 1047697 h 1047697"/>
                  <a:gd name="connsiteX4" fmla="*/ 0 w 1010858"/>
                  <a:gd name="connsiteY4" fmla="*/ 0 h 1047697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2119 w 1022977"/>
                  <a:gd name="connsiteY0" fmla="*/ 0 h 1047696"/>
                  <a:gd name="connsiteX1" fmla="*/ 1022977 w 1022977"/>
                  <a:gd name="connsiteY1" fmla="*/ 0 h 1047696"/>
                  <a:gd name="connsiteX2" fmla="*/ 1022977 w 1022977"/>
                  <a:gd name="connsiteY2" fmla="*/ 1047696 h 1047696"/>
                  <a:gd name="connsiteX3" fmla="*/ 107909 w 1022977"/>
                  <a:gd name="connsiteY3" fmla="*/ 1041710 h 1047696"/>
                  <a:gd name="connsiteX4" fmla="*/ 12119 w 1022977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8456 w 1029314"/>
                  <a:gd name="connsiteY0" fmla="*/ 0 h 1047696"/>
                  <a:gd name="connsiteX1" fmla="*/ 1029314 w 1029314"/>
                  <a:gd name="connsiteY1" fmla="*/ 0 h 1047696"/>
                  <a:gd name="connsiteX2" fmla="*/ 1029314 w 1029314"/>
                  <a:gd name="connsiteY2" fmla="*/ 1047696 h 1047696"/>
                  <a:gd name="connsiteX3" fmla="*/ 114246 w 1029314"/>
                  <a:gd name="connsiteY3" fmla="*/ 1041710 h 1047696"/>
                  <a:gd name="connsiteX4" fmla="*/ 18456 w 1029314"/>
                  <a:gd name="connsiteY4" fmla="*/ 0 h 1047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314" h="1047696">
                    <a:moveTo>
                      <a:pt x="18456" y="0"/>
                    </a:moveTo>
                    <a:lnTo>
                      <a:pt x="1029314" y="0"/>
                    </a:lnTo>
                    <a:lnTo>
                      <a:pt x="1029314" y="1047696"/>
                    </a:lnTo>
                    <a:lnTo>
                      <a:pt x="114246" y="1041710"/>
                    </a:lnTo>
                    <a:cubicBezTo>
                      <a:pt x="-267916" y="523849"/>
                      <a:pt x="469464" y="311316"/>
                      <a:pt x="184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83" name="Rechteck 53">
                <a:extLst>
                  <a:ext uri="{FF2B5EF4-FFF2-40B4-BE49-F238E27FC236}">
                    <a16:creationId xmlns:a16="http://schemas.microsoft.com/office/drawing/2014/main" id="{794440F5-6625-40FD-A610-0439C6C42EEB}"/>
                  </a:ext>
                </a:extLst>
              </p:cNvPr>
              <p:cNvSpPr/>
              <p:nvPr/>
            </p:nvSpPr>
            <p:spPr>
              <a:xfrm rot="2700000">
                <a:off x="5864442" y="1908432"/>
                <a:ext cx="914400" cy="1232679"/>
              </a:xfrm>
              <a:custGeom>
                <a:avLst/>
                <a:gdLst>
                  <a:gd name="connsiteX0" fmla="*/ 0 w 914400"/>
                  <a:gd name="connsiteY0" fmla="*/ 0 h 1232678"/>
                  <a:gd name="connsiteX1" fmla="*/ 914400 w 914400"/>
                  <a:gd name="connsiteY1" fmla="*/ 0 h 1232678"/>
                  <a:gd name="connsiteX2" fmla="*/ 914400 w 914400"/>
                  <a:gd name="connsiteY2" fmla="*/ 1232678 h 1232678"/>
                  <a:gd name="connsiteX3" fmla="*/ 0 w 914400"/>
                  <a:gd name="connsiteY3" fmla="*/ 1232678 h 1232678"/>
                  <a:gd name="connsiteX4" fmla="*/ 0 w 914400"/>
                  <a:gd name="connsiteY4" fmla="*/ 0 h 1232678"/>
                  <a:gd name="connsiteX0" fmla="*/ 0 w 914400"/>
                  <a:gd name="connsiteY0" fmla="*/ 0 h 1232679"/>
                  <a:gd name="connsiteX1" fmla="*/ 914400 w 914400"/>
                  <a:gd name="connsiteY1" fmla="*/ 0 h 1232679"/>
                  <a:gd name="connsiteX2" fmla="*/ 914400 w 914400"/>
                  <a:gd name="connsiteY2" fmla="*/ 1232678 h 1232679"/>
                  <a:gd name="connsiteX3" fmla="*/ 263421 w 914400"/>
                  <a:gd name="connsiteY3" fmla="*/ 1232679 h 1232679"/>
                  <a:gd name="connsiteX4" fmla="*/ 0 w 914400"/>
                  <a:gd name="connsiteY4" fmla="*/ 0 h 123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1232679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1232678"/>
                    </a:lnTo>
                    <a:lnTo>
                      <a:pt x="263421" y="12326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84" name="Rechteck 54">
                <a:extLst>
                  <a:ext uri="{FF2B5EF4-FFF2-40B4-BE49-F238E27FC236}">
                    <a16:creationId xmlns:a16="http://schemas.microsoft.com/office/drawing/2014/main" id="{D4209030-CD5D-41AF-8515-2B1827CEF51A}"/>
                  </a:ext>
                </a:extLst>
              </p:cNvPr>
              <p:cNvSpPr/>
              <p:nvPr/>
            </p:nvSpPr>
            <p:spPr>
              <a:xfrm rot="2700000">
                <a:off x="5332864" y="3228341"/>
                <a:ext cx="914400" cy="395292"/>
              </a:xfrm>
              <a:custGeom>
                <a:avLst/>
                <a:gdLst>
                  <a:gd name="connsiteX0" fmla="*/ 0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0 w 914400"/>
                  <a:gd name="connsiteY4" fmla="*/ 0 h 395292"/>
                  <a:gd name="connsiteX0" fmla="*/ 182598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182598 w 914400"/>
                  <a:gd name="connsiteY4" fmla="*/ 0 h 395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395292">
                    <a:moveTo>
                      <a:pt x="182598" y="0"/>
                    </a:moveTo>
                    <a:lnTo>
                      <a:pt x="914400" y="0"/>
                    </a:lnTo>
                    <a:lnTo>
                      <a:pt x="914400" y="395292"/>
                    </a:lnTo>
                    <a:lnTo>
                      <a:pt x="0" y="395292"/>
                    </a:lnTo>
                    <a:lnTo>
                      <a:pt x="1825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85" name="Rechteck 184">
                <a:extLst>
                  <a:ext uri="{FF2B5EF4-FFF2-40B4-BE49-F238E27FC236}">
                    <a16:creationId xmlns:a16="http://schemas.microsoft.com/office/drawing/2014/main" id="{C4E6B5C1-5D25-4B1E-9E83-D8A07E345974}"/>
                  </a:ext>
                </a:extLst>
              </p:cNvPr>
              <p:cNvSpPr/>
              <p:nvPr/>
            </p:nvSpPr>
            <p:spPr>
              <a:xfrm rot="2700000">
                <a:off x="4918803" y="3738380"/>
                <a:ext cx="914400" cy="29907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86" name="Rechteck 185">
                <a:extLst>
                  <a:ext uri="{FF2B5EF4-FFF2-40B4-BE49-F238E27FC236}">
                    <a16:creationId xmlns:a16="http://schemas.microsoft.com/office/drawing/2014/main" id="{7771F6E6-9D1B-4C6D-86F2-6DCB8BD97A29}"/>
                  </a:ext>
                </a:extLst>
              </p:cNvPr>
              <p:cNvSpPr/>
              <p:nvPr/>
            </p:nvSpPr>
            <p:spPr>
              <a:xfrm rot="2700000">
                <a:off x="4758436" y="4186741"/>
                <a:ext cx="973326" cy="4629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71" name="Gruppieren 170">
              <a:extLst>
                <a:ext uri="{FF2B5EF4-FFF2-40B4-BE49-F238E27FC236}">
                  <a16:creationId xmlns:a16="http://schemas.microsoft.com/office/drawing/2014/main" id="{2949F31B-D90B-4BE6-9531-EBFBF43715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6300" y="1657872"/>
              <a:ext cx="2806700" cy="3526302"/>
              <a:chOff x="4854754" y="1869515"/>
              <a:chExt cx="2482491" cy="3118970"/>
            </a:xfrm>
          </p:grpSpPr>
          <p:grpSp>
            <p:nvGrpSpPr>
              <p:cNvPr id="172" name="Grafik 4" descr="Schuljunge mit einfarbiger Füllung">
                <a:extLst>
                  <a:ext uri="{FF2B5EF4-FFF2-40B4-BE49-F238E27FC236}">
                    <a16:creationId xmlns:a16="http://schemas.microsoft.com/office/drawing/2014/main" id="{B2927B62-8673-4595-A856-927D81D41249}"/>
                  </a:ext>
                </a:extLst>
              </p:cNvPr>
              <p:cNvGrpSpPr/>
              <p:nvPr/>
            </p:nvGrpSpPr>
            <p:grpSpPr>
              <a:xfrm>
                <a:off x="5593910" y="1869515"/>
                <a:ext cx="1011561" cy="1134746"/>
                <a:chOff x="8199611" y="827559"/>
                <a:chExt cx="1504136" cy="1687306"/>
              </a:xfrm>
            </p:grpSpPr>
            <p:sp>
              <p:nvSpPr>
                <p:cNvPr id="179" name="Freihandform: Form 178">
                  <a:extLst>
                    <a:ext uri="{FF2B5EF4-FFF2-40B4-BE49-F238E27FC236}">
                      <a16:creationId xmlns:a16="http://schemas.microsoft.com/office/drawing/2014/main" id="{4211A1B2-99A3-4908-BAD7-C67F171D61D8}"/>
                    </a:ext>
                  </a:extLst>
                </p:cNvPr>
                <p:cNvSpPr/>
                <p:nvPr/>
              </p:nvSpPr>
              <p:spPr>
                <a:xfrm>
                  <a:off x="8295349" y="1466336"/>
                  <a:ext cx="1297729" cy="1048529"/>
                </a:xfrm>
                <a:custGeom>
                  <a:avLst/>
                  <a:gdLst>
                    <a:gd name="connsiteX0" fmla="*/ 1208140 w 1297729"/>
                    <a:gd name="connsiteY0" fmla="*/ 275795 h 1048529"/>
                    <a:gd name="connsiteX1" fmla="*/ 1025448 w 1297729"/>
                    <a:gd name="connsiteY1" fmla="*/ 0 h 1048529"/>
                    <a:gd name="connsiteX2" fmla="*/ 767219 w 1297729"/>
                    <a:gd name="connsiteY2" fmla="*/ 209042 h 1048529"/>
                    <a:gd name="connsiteX3" fmla="*/ 343426 w 1297729"/>
                    <a:gd name="connsiteY3" fmla="*/ 401835 h 1048529"/>
                    <a:gd name="connsiteX4" fmla="*/ 287753 w 1297729"/>
                    <a:gd name="connsiteY4" fmla="*/ 374304 h 1048529"/>
                    <a:gd name="connsiteX5" fmla="*/ 302584 w 1297729"/>
                    <a:gd name="connsiteY5" fmla="*/ 325420 h 1048529"/>
                    <a:gd name="connsiteX6" fmla="*/ 399639 w 1297729"/>
                    <a:gd name="connsiteY6" fmla="*/ 190597 h 1048529"/>
                    <a:gd name="connsiteX7" fmla="*/ 412814 w 1297729"/>
                    <a:gd name="connsiteY7" fmla="*/ 158977 h 1048529"/>
                    <a:gd name="connsiteX8" fmla="*/ 319272 w 1297729"/>
                    <a:gd name="connsiteY8" fmla="*/ 240223 h 1048529"/>
                    <a:gd name="connsiteX9" fmla="*/ 83880 w 1297729"/>
                    <a:gd name="connsiteY9" fmla="*/ 355723 h 1048529"/>
                    <a:gd name="connsiteX10" fmla="*/ 13175 w 1297729"/>
                    <a:gd name="connsiteY10" fmla="*/ 509869 h 1048529"/>
                    <a:gd name="connsiteX11" fmla="*/ 0 w 1297729"/>
                    <a:gd name="connsiteY11" fmla="*/ 609999 h 1048529"/>
                    <a:gd name="connsiteX12" fmla="*/ 915371 w 1297729"/>
                    <a:gd name="connsiteY12" fmla="*/ 996735 h 1048529"/>
                    <a:gd name="connsiteX13" fmla="*/ 1297729 w 1297729"/>
                    <a:gd name="connsiteY13" fmla="*/ 620539 h 1048529"/>
                    <a:gd name="connsiteX14" fmla="*/ 1208140 w 1297729"/>
                    <a:gd name="connsiteY14" fmla="*/ 275795 h 1048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97729" h="1048529">
                      <a:moveTo>
                        <a:pt x="1208140" y="275795"/>
                      </a:moveTo>
                      <a:cubicBezTo>
                        <a:pt x="1163630" y="174001"/>
                        <a:pt x="1101818" y="80688"/>
                        <a:pt x="1025448" y="0"/>
                      </a:cubicBezTo>
                      <a:cubicBezTo>
                        <a:pt x="948664" y="80437"/>
                        <a:pt x="861881" y="150690"/>
                        <a:pt x="767219" y="209042"/>
                      </a:cubicBezTo>
                      <a:cubicBezTo>
                        <a:pt x="632304" y="286436"/>
                        <a:pt x="490419" y="350984"/>
                        <a:pt x="343426" y="401835"/>
                      </a:cubicBezTo>
                      <a:cubicBezTo>
                        <a:pt x="320449" y="409608"/>
                        <a:pt x="295527" y="397281"/>
                        <a:pt x="287753" y="374304"/>
                      </a:cubicBezTo>
                      <a:cubicBezTo>
                        <a:pt x="281737" y="356518"/>
                        <a:pt x="287696" y="336869"/>
                        <a:pt x="302584" y="325420"/>
                      </a:cubicBezTo>
                      <a:cubicBezTo>
                        <a:pt x="344001" y="287758"/>
                        <a:pt x="377066" y="241826"/>
                        <a:pt x="399639" y="190597"/>
                      </a:cubicBezTo>
                      <a:cubicBezTo>
                        <a:pt x="404909" y="179179"/>
                        <a:pt x="409301" y="169078"/>
                        <a:pt x="412814" y="158977"/>
                      </a:cubicBezTo>
                      <a:cubicBezTo>
                        <a:pt x="384203" y="188880"/>
                        <a:pt x="352890" y="216077"/>
                        <a:pt x="319272" y="240223"/>
                      </a:cubicBezTo>
                      <a:cubicBezTo>
                        <a:pt x="247491" y="291069"/>
                        <a:pt x="168020" y="330062"/>
                        <a:pt x="83880" y="355723"/>
                      </a:cubicBezTo>
                      <a:cubicBezTo>
                        <a:pt x="50521" y="402024"/>
                        <a:pt x="26504" y="454381"/>
                        <a:pt x="13175" y="509869"/>
                      </a:cubicBezTo>
                      <a:cubicBezTo>
                        <a:pt x="6508" y="542908"/>
                        <a:pt x="2104" y="576363"/>
                        <a:pt x="0" y="609999"/>
                      </a:cubicBezTo>
                      <a:cubicBezTo>
                        <a:pt x="145978" y="969564"/>
                        <a:pt x="555801" y="1142713"/>
                        <a:pt x="915371" y="996735"/>
                      </a:cubicBezTo>
                      <a:cubicBezTo>
                        <a:pt x="1087554" y="926833"/>
                        <a:pt x="1225039" y="791566"/>
                        <a:pt x="1297729" y="620539"/>
                      </a:cubicBezTo>
                      <a:cubicBezTo>
                        <a:pt x="1281792" y="502447"/>
                        <a:pt x="1251714" y="386701"/>
                        <a:pt x="1208140" y="275795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/>
                </a:p>
              </p:txBody>
            </p:sp>
            <p:sp>
              <p:nvSpPr>
                <p:cNvPr id="180" name="Freihandform: Form 179">
                  <a:extLst>
                    <a:ext uri="{FF2B5EF4-FFF2-40B4-BE49-F238E27FC236}">
                      <a16:creationId xmlns:a16="http://schemas.microsoft.com/office/drawing/2014/main" id="{9528561F-199A-404A-BA01-3F36487DD154}"/>
                    </a:ext>
                  </a:extLst>
                </p:cNvPr>
                <p:cNvSpPr/>
                <p:nvPr/>
              </p:nvSpPr>
              <p:spPr>
                <a:xfrm>
                  <a:off x="8199611" y="827559"/>
                  <a:ext cx="1504136" cy="1089798"/>
                </a:xfrm>
                <a:custGeom>
                  <a:avLst/>
                  <a:gdLst>
                    <a:gd name="connsiteX0" fmla="*/ 119453 w 1504136"/>
                    <a:gd name="connsiteY0" fmla="*/ 928625 h 1089798"/>
                    <a:gd name="connsiteX1" fmla="*/ 143167 w 1504136"/>
                    <a:gd name="connsiteY1" fmla="*/ 913255 h 1089798"/>
                    <a:gd name="connsiteX2" fmla="*/ 362749 w 1504136"/>
                    <a:gd name="connsiteY2" fmla="*/ 807855 h 1089798"/>
                    <a:gd name="connsiteX3" fmla="*/ 526997 w 1504136"/>
                    <a:gd name="connsiteY3" fmla="*/ 633946 h 1089798"/>
                    <a:gd name="connsiteX4" fmla="*/ 566961 w 1504136"/>
                    <a:gd name="connsiteY4" fmla="*/ 612427 h 1089798"/>
                    <a:gd name="connsiteX5" fmla="*/ 604289 w 1504136"/>
                    <a:gd name="connsiteY5" fmla="*/ 637899 h 1089798"/>
                    <a:gd name="connsiteX6" fmla="*/ 573987 w 1504136"/>
                    <a:gd name="connsiteY6" fmla="*/ 866703 h 1089798"/>
                    <a:gd name="connsiteX7" fmla="*/ 556421 w 1504136"/>
                    <a:gd name="connsiteY7" fmla="*/ 900958 h 1089798"/>
                    <a:gd name="connsiteX8" fmla="*/ 815967 w 1504136"/>
                    <a:gd name="connsiteY8" fmla="*/ 772722 h 1089798"/>
                    <a:gd name="connsiteX9" fmla="*/ 1085613 w 1504136"/>
                    <a:gd name="connsiteY9" fmla="*/ 546114 h 1089798"/>
                    <a:gd name="connsiteX10" fmla="*/ 1116794 w 1504136"/>
                    <a:gd name="connsiteY10" fmla="*/ 530304 h 1089798"/>
                    <a:gd name="connsiteX11" fmla="*/ 1150170 w 1504136"/>
                    <a:gd name="connsiteY11" fmla="*/ 542161 h 1089798"/>
                    <a:gd name="connsiteX12" fmla="*/ 1385562 w 1504136"/>
                    <a:gd name="connsiteY12" fmla="*/ 881635 h 1089798"/>
                    <a:gd name="connsiteX13" fmla="*/ 1451437 w 1504136"/>
                    <a:gd name="connsiteY13" fmla="*/ 1089799 h 1089798"/>
                    <a:gd name="connsiteX14" fmla="*/ 1504136 w 1504136"/>
                    <a:gd name="connsiteY14" fmla="*/ 944875 h 1089798"/>
                    <a:gd name="connsiteX15" fmla="*/ 1233172 w 1504136"/>
                    <a:gd name="connsiteY15" fmla="*/ 367374 h 1089798"/>
                    <a:gd name="connsiteX16" fmla="*/ 1379853 w 1504136"/>
                    <a:gd name="connsiteY16" fmla="*/ 294912 h 1089798"/>
                    <a:gd name="connsiteX17" fmla="*/ 1395751 w 1504136"/>
                    <a:gd name="connsiteY17" fmla="*/ 243921 h 1089798"/>
                    <a:gd name="connsiteX18" fmla="*/ 1356138 w 1504136"/>
                    <a:gd name="connsiteY18" fmla="*/ 224207 h 1089798"/>
                    <a:gd name="connsiteX19" fmla="*/ 1147535 w 1504136"/>
                    <a:gd name="connsiteY19" fmla="*/ 261975 h 1089798"/>
                    <a:gd name="connsiteX20" fmla="*/ 1198917 w 1504136"/>
                    <a:gd name="connsiteY20" fmla="*/ 187756 h 1089798"/>
                    <a:gd name="connsiteX21" fmla="*/ 1194087 w 1504136"/>
                    <a:gd name="connsiteY21" fmla="*/ 139009 h 1089798"/>
                    <a:gd name="connsiteX22" fmla="*/ 1145339 w 1504136"/>
                    <a:gd name="connsiteY22" fmla="*/ 136374 h 1089798"/>
                    <a:gd name="connsiteX23" fmla="*/ 1034670 w 1504136"/>
                    <a:gd name="connsiteY23" fmla="*/ 219815 h 1089798"/>
                    <a:gd name="connsiteX24" fmla="*/ 924440 w 1504136"/>
                    <a:gd name="connsiteY24" fmla="*/ 19117 h 1089798"/>
                    <a:gd name="connsiteX25" fmla="*/ 872944 w 1504136"/>
                    <a:gd name="connsiteY25" fmla="*/ 4936 h 1089798"/>
                    <a:gd name="connsiteX26" fmla="*/ 854174 w 1504136"/>
                    <a:gd name="connsiteY26" fmla="*/ 42832 h 1089798"/>
                    <a:gd name="connsiteX27" fmla="*/ 878328 w 1504136"/>
                    <a:gd name="connsiteY27" fmla="*/ 204883 h 1089798"/>
                    <a:gd name="connsiteX28" fmla="*/ 750970 w 1504136"/>
                    <a:gd name="connsiteY28" fmla="*/ 193465 h 1089798"/>
                    <a:gd name="connsiteX29" fmla="*/ 0 w 1504136"/>
                    <a:gd name="connsiteY29" fmla="*/ 945314 h 1089798"/>
                    <a:gd name="connsiteX30" fmla="*/ 39964 w 1504136"/>
                    <a:gd name="connsiteY30" fmla="*/ 1077063 h 1089798"/>
                    <a:gd name="connsiteX31" fmla="*/ 119453 w 1504136"/>
                    <a:gd name="connsiteY31" fmla="*/ 928625 h 1089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04136" h="1089798">
                      <a:moveTo>
                        <a:pt x="119453" y="928625"/>
                      </a:moveTo>
                      <a:cubicBezTo>
                        <a:pt x="125447" y="921028"/>
                        <a:pt x="133787" y="915626"/>
                        <a:pt x="143167" y="913255"/>
                      </a:cubicBezTo>
                      <a:cubicBezTo>
                        <a:pt x="221800" y="890805"/>
                        <a:pt x="296049" y="855162"/>
                        <a:pt x="362749" y="807855"/>
                      </a:cubicBezTo>
                      <a:cubicBezTo>
                        <a:pt x="427487" y="760206"/>
                        <a:pt x="483120" y="701297"/>
                        <a:pt x="526997" y="633946"/>
                      </a:cubicBezTo>
                      <a:cubicBezTo>
                        <a:pt x="535292" y="619911"/>
                        <a:pt x="550676" y="611628"/>
                        <a:pt x="566961" y="612427"/>
                      </a:cubicBezTo>
                      <a:cubicBezTo>
                        <a:pt x="583153" y="613372"/>
                        <a:pt x="597504" y="623165"/>
                        <a:pt x="604289" y="637899"/>
                      </a:cubicBezTo>
                      <a:cubicBezTo>
                        <a:pt x="608242" y="646243"/>
                        <a:pt x="641179" y="725732"/>
                        <a:pt x="573987" y="866703"/>
                      </a:cubicBezTo>
                      <a:cubicBezTo>
                        <a:pt x="568278" y="879000"/>
                        <a:pt x="562130" y="890418"/>
                        <a:pt x="556421" y="900958"/>
                      </a:cubicBezTo>
                      <a:cubicBezTo>
                        <a:pt x="646001" y="864723"/>
                        <a:pt x="732758" y="821860"/>
                        <a:pt x="815967" y="772722"/>
                      </a:cubicBezTo>
                      <a:cubicBezTo>
                        <a:pt x="916860" y="711353"/>
                        <a:pt x="1007793" y="634939"/>
                        <a:pt x="1085613" y="546114"/>
                      </a:cubicBezTo>
                      <a:cubicBezTo>
                        <a:pt x="1093369" y="536755"/>
                        <a:pt x="1104660" y="531033"/>
                        <a:pt x="1116794" y="530304"/>
                      </a:cubicBezTo>
                      <a:cubicBezTo>
                        <a:pt x="1129090" y="529395"/>
                        <a:pt x="1141203" y="533699"/>
                        <a:pt x="1150170" y="542161"/>
                      </a:cubicBezTo>
                      <a:cubicBezTo>
                        <a:pt x="1249645" y="639203"/>
                        <a:pt x="1329560" y="754449"/>
                        <a:pt x="1385562" y="881635"/>
                      </a:cubicBezTo>
                      <a:cubicBezTo>
                        <a:pt x="1412364" y="949398"/>
                        <a:pt x="1434375" y="1018957"/>
                        <a:pt x="1451437" y="1089799"/>
                      </a:cubicBezTo>
                      <a:cubicBezTo>
                        <a:pt x="1483329" y="1047973"/>
                        <a:pt x="1501712" y="997416"/>
                        <a:pt x="1504136" y="944875"/>
                      </a:cubicBezTo>
                      <a:cubicBezTo>
                        <a:pt x="1504369" y="721617"/>
                        <a:pt x="1405026" y="509887"/>
                        <a:pt x="1233172" y="367374"/>
                      </a:cubicBezTo>
                      <a:lnTo>
                        <a:pt x="1379853" y="294912"/>
                      </a:lnTo>
                      <a:cubicBezTo>
                        <a:pt x="1398324" y="285220"/>
                        <a:pt x="1405443" y="262392"/>
                        <a:pt x="1395751" y="243921"/>
                      </a:cubicBezTo>
                      <a:cubicBezTo>
                        <a:pt x="1388179" y="229494"/>
                        <a:pt x="1372211" y="221545"/>
                        <a:pt x="1356138" y="224207"/>
                      </a:cubicBezTo>
                      <a:lnTo>
                        <a:pt x="1147535" y="261975"/>
                      </a:lnTo>
                      <a:lnTo>
                        <a:pt x="1198917" y="187756"/>
                      </a:lnTo>
                      <a:cubicBezTo>
                        <a:pt x="1209304" y="172477"/>
                        <a:pt x="1207270" y="151951"/>
                        <a:pt x="1194087" y="139009"/>
                      </a:cubicBezTo>
                      <a:cubicBezTo>
                        <a:pt x="1180745" y="126154"/>
                        <a:pt x="1159990" y="125035"/>
                        <a:pt x="1145339" y="136374"/>
                      </a:cubicBezTo>
                      <a:lnTo>
                        <a:pt x="1034670" y="219815"/>
                      </a:lnTo>
                      <a:lnTo>
                        <a:pt x="924440" y="19117"/>
                      </a:lnTo>
                      <a:cubicBezTo>
                        <a:pt x="914137" y="980"/>
                        <a:pt x="891081" y="-5366"/>
                        <a:pt x="872944" y="4936"/>
                      </a:cubicBezTo>
                      <a:cubicBezTo>
                        <a:pt x="859540" y="12551"/>
                        <a:pt x="852110" y="27553"/>
                        <a:pt x="854174" y="42832"/>
                      </a:cubicBezTo>
                      <a:lnTo>
                        <a:pt x="878328" y="204883"/>
                      </a:lnTo>
                      <a:cubicBezTo>
                        <a:pt x="836269" y="197519"/>
                        <a:pt x="793666" y="193702"/>
                        <a:pt x="750970" y="193465"/>
                      </a:cubicBezTo>
                      <a:cubicBezTo>
                        <a:pt x="336079" y="193948"/>
                        <a:pt x="0" y="530422"/>
                        <a:pt x="0" y="945314"/>
                      </a:cubicBezTo>
                      <a:cubicBezTo>
                        <a:pt x="883" y="992080"/>
                        <a:pt x="14716" y="1037687"/>
                        <a:pt x="39964" y="1077063"/>
                      </a:cubicBezTo>
                      <a:cubicBezTo>
                        <a:pt x="58751" y="1023827"/>
                        <a:pt x="85558" y="973771"/>
                        <a:pt x="119453" y="9286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73" name="Grafik 2">
                <a:extLst>
                  <a:ext uri="{FF2B5EF4-FFF2-40B4-BE49-F238E27FC236}">
                    <a16:creationId xmlns:a16="http://schemas.microsoft.com/office/drawing/2014/main" id="{66B51147-0CC4-4D91-BBB4-7801CF8640BC}"/>
                  </a:ext>
                </a:extLst>
              </p:cNvPr>
              <p:cNvGrpSpPr/>
              <p:nvPr/>
            </p:nvGrpSpPr>
            <p:grpSpPr>
              <a:xfrm>
                <a:off x="4854754" y="3080518"/>
                <a:ext cx="2482491" cy="1907967"/>
                <a:chOff x="7100526" y="2628255"/>
                <a:chExt cx="3691329" cy="2837043"/>
              </a:xfrm>
              <a:solidFill>
                <a:srgbClr val="5B9BD5"/>
              </a:solidFill>
            </p:grpSpPr>
            <p:sp>
              <p:nvSpPr>
                <p:cNvPr id="174" name="Freihandform: Form 173">
                  <a:extLst>
                    <a:ext uri="{FF2B5EF4-FFF2-40B4-BE49-F238E27FC236}">
                      <a16:creationId xmlns:a16="http://schemas.microsoft.com/office/drawing/2014/main" id="{A0C48238-E45F-4F35-A6A0-18B53E98B7BE}"/>
                    </a:ext>
                  </a:extLst>
                </p:cNvPr>
                <p:cNvSpPr/>
                <p:nvPr/>
              </p:nvSpPr>
              <p:spPr>
                <a:xfrm>
                  <a:off x="7943188" y="2628255"/>
                  <a:ext cx="2006005" cy="661271"/>
                </a:xfrm>
                <a:custGeom>
                  <a:avLst/>
                  <a:gdLst>
                    <a:gd name="connsiteX0" fmla="*/ 1539181 w 2006005"/>
                    <a:gd name="connsiteY0" fmla="*/ 0 h 661271"/>
                    <a:gd name="connsiteX1" fmla="*/ 1003003 w 2006005"/>
                    <a:gd name="connsiteY1" fmla="*/ 158684 h 661271"/>
                    <a:gd name="connsiteX2" fmla="*/ 466824 w 2006005"/>
                    <a:gd name="connsiteY2" fmla="*/ 0 h 661271"/>
                    <a:gd name="connsiteX3" fmla="*/ 0 w 2006005"/>
                    <a:gd name="connsiteY3" fmla="*/ 285142 h 661271"/>
                    <a:gd name="connsiteX4" fmla="*/ 1003003 w 2006005"/>
                    <a:gd name="connsiteY4" fmla="*/ 661272 h 661271"/>
                    <a:gd name="connsiteX5" fmla="*/ 2006006 w 2006005"/>
                    <a:gd name="connsiteY5" fmla="*/ 285142 h 661271"/>
                    <a:gd name="connsiteX6" fmla="*/ 1539181 w 2006005"/>
                    <a:gd name="connsiteY6" fmla="*/ 0 h 661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6005" h="661271">
                      <a:moveTo>
                        <a:pt x="1539181" y="0"/>
                      </a:moveTo>
                      <a:cubicBezTo>
                        <a:pt x="1384686" y="100327"/>
                        <a:pt x="1200540" y="158684"/>
                        <a:pt x="1003003" y="158684"/>
                      </a:cubicBezTo>
                      <a:cubicBezTo>
                        <a:pt x="805465" y="158684"/>
                        <a:pt x="621319" y="100327"/>
                        <a:pt x="466824" y="0"/>
                      </a:cubicBezTo>
                      <a:cubicBezTo>
                        <a:pt x="296036" y="65268"/>
                        <a:pt x="137687" y="161560"/>
                        <a:pt x="0" y="285142"/>
                      </a:cubicBezTo>
                      <a:lnTo>
                        <a:pt x="1003003" y="661272"/>
                      </a:lnTo>
                      <a:lnTo>
                        <a:pt x="2006006" y="285142"/>
                      </a:lnTo>
                      <a:cubicBezTo>
                        <a:pt x="1868319" y="161560"/>
                        <a:pt x="1709970" y="65259"/>
                        <a:pt x="1539181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75" name="Freihandform: Form 174">
                  <a:extLst>
                    <a:ext uri="{FF2B5EF4-FFF2-40B4-BE49-F238E27FC236}">
                      <a16:creationId xmlns:a16="http://schemas.microsoft.com/office/drawing/2014/main" id="{202BC3B6-BF6D-4B72-99D7-A3281F504B55}"/>
                    </a:ext>
                  </a:extLst>
                </p:cNvPr>
                <p:cNvSpPr/>
                <p:nvPr/>
              </p:nvSpPr>
              <p:spPr>
                <a:xfrm>
                  <a:off x="10276786" y="3731232"/>
                  <a:ext cx="515069" cy="600914"/>
                </a:xfrm>
                <a:custGeom>
                  <a:avLst/>
                  <a:gdLst>
                    <a:gd name="connsiteX0" fmla="*/ 214612 w 515069"/>
                    <a:gd name="connsiteY0" fmla="*/ 0 h 600914"/>
                    <a:gd name="connsiteX1" fmla="*/ 128767 w 515069"/>
                    <a:gd name="connsiteY1" fmla="*/ 0 h 600914"/>
                    <a:gd name="connsiteX2" fmla="*/ 0 w 515069"/>
                    <a:gd name="connsiteY2" fmla="*/ 128767 h 600914"/>
                    <a:gd name="connsiteX3" fmla="*/ 0 w 515069"/>
                    <a:gd name="connsiteY3" fmla="*/ 472147 h 600914"/>
                    <a:gd name="connsiteX4" fmla="*/ 128767 w 515069"/>
                    <a:gd name="connsiteY4" fmla="*/ 600914 h 600914"/>
                    <a:gd name="connsiteX5" fmla="*/ 214612 w 515069"/>
                    <a:gd name="connsiteY5" fmla="*/ 600914 h 600914"/>
                    <a:gd name="connsiteX6" fmla="*/ 515069 w 515069"/>
                    <a:gd name="connsiteY6" fmla="*/ 300457 h 600914"/>
                    <a:gd name="connsiteX7" fmla="*/ 214612 w 515069"/>
                    <a:gd name="connsiteY7" fmla="*/ 0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214612" y="0"/>
                      </a:moveTo>
                      <a:lnTo>
                        <a:pt x="128767" y="0"/>
                      </a:lnTo>
                      <a:cubicBezTo>
                        <a:pt x="57653" y="0"/>
                        <a:pt x="0" y="57653"/>
                        <a:pt x="0" y="128767"/>
                      </a:cubicBezTo>
                      <a:lnTo>
                        <a:pt x="0" y="472147"/>
                      </a:lnTo>
                      <a:cubicBezTo>
                        <a:pt x="0" y="543261"/>
                        <a:pt x="57653" y="600914"/>
                        <a:pt x="128767" y="600914"/>
                      </a:cubicBezTo>
                      <a:lnTo>
                        <a:pt x="214612" y="600914"/>
                      </a:lnTo>
                      <a:cubicBezTo>
                        <a:pt x="380550" y="600914"/>
                        <a:pt x="515069" y="466395"/>
                        <a:pt x="515069" y="300457"/>
                      </a:cubicBezTo>
                      <a:cubicBezTo>
                        <a:pt x="515069" y="134519"/>
                        <a:pt x="380550" y="0"/>
                        <a:pt x="214612" y="0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76" name="Freihandform: Form 175">
                  <a:extLst>
                    <a:ext uri="{FF2B5EF4-FFF2-40B4-BE49-F238E27FC236}">
                      <a16:creationId xmlns:a16="http://schemas.microsoft.com/office/drawing/2014/main" id="{E058E553-DE66-4C64-AE44-13DF32E33543}"/>
                    </a:ext>
                  </a:extLst>
                </p:cNvPr>
                <p:cNvSpPr/>
                <p:nvPr/>
              </p:nvSpPr>
              <p:spPr>
                <a:xfrm>
                  <a:off x="7443906" y="3058240"/>
                  <a:ext cx="1373517" cy="2407058"/>
                </a:xfrm>
                <a:custGeom>
                  <a:avLst/>
                  <a:gdLst>
                    <a:gd name="connsiteX0" fmla="*/ 55421 w 1373517"/>
                    <a:gd name="connsiteY0" fmla="*/ 22941 h 2407058"/>
                    <a:gd name="connsiteX1" fmla="*/ 0 w 1373517"/>
                    <a:gd name="connsiteY1" fmla="*/ 128779 h 2407058"/>
                    <a:gd name="connsiteX2" fmla="*/ 0 w 1373517"/>
                    <a:gd name="connsiteY2" fmla="*/ 415458 h 2407058"/>
                    <a:gd name="connsiteX3" fmla="*/ 42922 w 1373517"/>
                    <a:gd name="connsiteY3" fmla="*/ 415458 h 2407058"/>
                    <a:gd name="connsiteX4" fmla="*/ 429224 w 1373517"/>
                    <a:gd name="connsiteY4" fmla="*/ 801759 h 2407058"/>
                    <a:gd name="connsiteX5" fmla="*/ 429224 w 1373517"/>
                    <a:gd name="connsiteY5" fmla="*/ 1145139 h 2407058"/>
                    <a:gd name="connsiteX6" fmla="*/ 42922 w 1373517"/>
                    <a:gd name="connsiteY6" fmla="*/ 1531441 h 2407058"/>
                    <a:gd name="connsiteX7" fmla="*/ 0 w 1373517"/>
                    <a:gd name="connsiteY7" fmla="*/ 1531441 h 2407058"/>
                    <a:gd name="connsiteX8" fmla="*/ 0 w 1373517"/>
                    <a:gd name="connsiteY8" fmla="*/ 1802754 h 2407058"/>
                    <a:gd name="connsiteX9" fmla="*/ 83553 w 1373517"/>
                    <a:gd name="connsiteY9" fmla="*/ 1923323 h 2407058"/>
                    <a:gd name="connsiteX10" fmla="*/ 1373518 w 1373517"/>
                    <a:gd name="connsiteY10" fmla="*/ 2407059 h 2407058"/>
                    <a:gd name="connsiteX11" fmla="*/ 1373518 w 1373517"/>
                    <a:gd name="connsiteY11" fmla="*/ 458037 h 2407058"/>
                    <a:gd name="connsiteX12" fmla="*/ 173982 w 1373517"/>
                    <a:gd name="connsiteY12" fmla="*/ 8210 h 2407058"/>
                    <a:gd name="connsiteX13" fmla="*/ 55421 w 1373517"/>
                    <a:gd name="connsiteY13" fmla="*/ 22941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55421" y="22941"/>
                      </a:moveTo>
                      <a:cubicBezTo>
                        <a:pt x="20706" y="47003"/>
                        <a:pt x="0" y="86543"/>
                        <a:pt x="0" y="128779"/>
                      </a:cubicBezTo>
                      <a:lnTo>
                        <a:pt x="0" y="415458"/>
                      </a:lnTo>
                      <a:lnTo>
                        <a:pt x="42922" y="415458"/>
                      </a:lnTo>
                      <a:cubicBezTo>
                        <a:pt x="255929" y="415458"/>
                        <a:pt x="429224" y="588753"/>
                        <a:pt x="429224" y="801759"/>
                      </a:cubicBezTo>
                      <a:lnTo>
                        <a:pt x="429224" y="1145139"/>
                      </a:lnTo>
                      <a:cubicBezTo>
                        <a:pt x="429224" y="1358146"/>
                        <a:pt x="255929" y="1531441"/>
                        <a:pt x="42922" y="1531441"/>
                      </a:cubicBezTo>
                      <a:lnTo>
                        <a:pt x="0" y="1531441"/>
                      </a:lnTo>
                      <a:lnTo>
                        <a:pt x="0" y="1802754"/>
                      </a:lnTo>
                      <a:cubicBezTo>
                        <a:pt x="0" y="1856432"/>
                        <a:pt x="33299" y="1904480"/>
                        <a:pt x="83553" y="1923323"/>
                      </a:cubicBezTo>
                      <a:lnTo>
                        <a:pt x="1373518" y="2407059"/>
                      </a:lnTo>
                      <a:lnTo>
                        <a:pt x="1373518" y="458037"/>
                      </a:lnTo>
                      <a:lnTo>
                        <a:pt x="173982" y="8210"/>
                      </a:lnTo>
                      <a:cubicBezTo>
                        <a:pt x="134433" y="-6633"/>
                        <a:pt x="90129" y="-1130"/>
                        <a:pt x="55421" y="2294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77" name="Freihandform: Form 176">
                  <a:extLst>
                    <a:ext uri="{FF2B5EF4-FFF2-40B4-BE49-F238E27FC236}">
                      <a16:creationId xmlns:a16="http://schemas.microsoft.com/office/drawing/2014/main" id="{B6233A4E-59B9-42E8-9AB9-EE8322D65C41}"/>
                    </a:ext>
                  </a:extLst>
                </p:cNvPr>
                <p:cNvSpPr/>
                <p:nvPr/>
              </p:nvSpPr>
              <p:spPr>
                <a:xfrm>
                  <a:off x="9074958" y="3058240"/>
                  <a:ext cx="1373517" cy="2407058"/>
                </a:xfrm>
                <a:custGeom>
                  <a:avLst/>
                  <a:gdLst>
                    <a:gd name="connsiteX0" fmla="*/ 944294 w 1373517"/>
                    <a:gd name="connsiteY0" fmla="*/ 1145139 h 2407058"/>
                    <a:gd name="connsiteX1" fmla="*/ 944294 w 1373517"/>
                    <a:gd name="connsiteY1" fmla="*/ 801759 h 2407058"/>
                    <a:gd name="connsiteX2" fmla="*/ 1330595 w 1373517"/>
                    <a:gd name="connsiteY2" fmla="*/ 415458 h 2407058"/>
                    <a:gd name="connsiteX3" fmla="*/ 1373518 w 1373517"/>
                    <a:gd name="connsiteY3" fmla="*/ 415458 h 2407058"/>
                    <a:gd name="connsiteX4" fmla="*/ 1373518 w 1373517"/>
                    <a:gd name="connsiteY4" fmla="*/ 128779 h 2407058"/>
                    <a:gd name="connsiteX5" fmla="*/ 1318096 w 1373517"/>
                    <a:gd name="connsiteY5" fmla="*/ 22941 h 2407058"/>
                    <a:gd name="connsiteX6" fmla="*/ 1199536 w 1373517"/>
                    <a:gd name="connsiteY6" fmla="*/ 8210 h 2407058"/>
                    <a:gd name="connsiteX7" fmla="*/ 0 w 1373517"/>
                    <a:gd name="connsiteY7" fmla="*/ 458037 h 2407058"/>
                    <a:gd name="connsiteX8" fmla="*/ 0 w 1373517"/>
                    <a:gd name="connsiteY8" fmla="*/ 2407059 h 2407058"/>
                    <a:gd name="connsiteX9" fmla="*/ 1289965 w 1373517"/>
                    <a:gd name="connsiteY9" fmla="*/ 1923323 h 2407058"/>
                    <a:gd name="connsiteX10" fmla="*/ 1373518 w 1373517"/>
                    <a:gd name="connsiteY10" fmla="*/ 1802754 h 2407058"/>
                    <a:gd name="connsiteX11" fmla="*/ 1373518 w 1373517"/>
                    <a:gd name="connsiteY11" fmla="*/ 1531441 h 2407058"/>
                    <a:gd name="connsiteX12" fmla="*/ 1330595 w 1373517"/>
                    <a:gd name="connsiteY12" fmla="*/ 1531441 h 2407058"/>
                    <a:gd name="connsiteX13" fmla="*/ 944294 w 1373517"/>
                    <a:gd name="connsiteY13" fmla="*/ 1145139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944294" y="1145139"/>
                      </a:moveTo>
                      <a:lnTo>
                        <a:pt x="944294" y="801759"/>
                      </a:lnTo>
                      <a:cubicBezTo>
                        <a:pt x="944294" y="588753"/>
                        <a:pt x="1117589" y="415458"/>
                        <a:pt x="1330595" y="415458"/>
                      </a:cubicBezTo>
                      <a:lnTo>
                        <a:pt x="1373518" y="415458"/>
                      </a:lnTo>
                      <a:lnTo>
                        <a:pt x="1373518" y="128779"/>
                      </a:lnTo>
                      <a:cubicBezTo>
                        <a:pt x="1373518" y="86543"/>
                        <a:pt x="1352812" y="47003"/>
                        <a:pt x="1318096" y="22941"/>
                      </a:cubicBezTo>
                      <a:cubicBezTo>
                        <a:pt x="1283381" y="-1130"/>
                        <a:pt x="1239068" y="-6633"/>
                        <a:pt x="1199536" y="8210"/>
                      </a:cubicBezTo>
                      <a:lnTo>
                        <a:pt x="0" y="458037"/>
                      </a:lnTo>
                      <a:lnTo>
                        <a:pt x="0" y="2407059"/>
                      </a:lnTo>
                      <a:lnTo>
                        <a:pt x="1289965" y="1923323"/>
                      </a:lnTo>
                      <a:cubicBezTo>
                        <a:pt x="1340219" y="1904480"/>
                        <a:pt x="1373518" y="1856432"/>
                        <a:pt x="1373518" y="1802754"/>
                      </a:cubicBezTo>
                      <a:lnTo>
                        <a:pt x="1373518" y="1531441"/>
                      </a:lnTo>
                      <a:lnTo>
                        <a:pt x="1330595" y="1531441"/>
                      </a:lnTo>
                      <a:cubicBezTo>
                        <a:pt x="1117589" y="1531441"/>
                        <a:pt x="944294" y="1358146"/>
                        <a:pt x="944294" y="1145139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78" name="Freihandform: Form 177">
                  <a:extLst>
                    <a:ext uri="{FF2B5EF4-FFF2-40B4-BE49-F238E27FC236}">
                      <a16:creationId xmlns:a16="http://schemas.microsoft.com/office/drawing/2014/main" id="{72A906BB-70DD-4758-8FE9-1B45E65D7970}"/>
                    </a:ext>
                  </a:extLst>
                </p:cNvPr>
                <p:cNvSpPr/>
                <p:nvPr/>
              </p:nvSpPr>
              <p:spPr>
                <a:xfrm>
                  <a:off x="7100526" y="3731232"/>
                  <a:ext cx="515069" cy="600914"/>
                </a:xfrm>
                <a:custGeom>
                  <a:avLst/>
                  <a:gdLst>
                    <a:gd name="connsiteX0" fmla="*/ 515069 w 515069"/>
                    <a:gd name="connsiteY0" fmla="*/ 472147 h 600914"/>
                    <a:gd name="connsiteX1" fmla="*/ 515069 w 515069"/>
                    <a:gd name="connsiteY1" fmla="*/ 128767 h 600914"/>
                    <a:gd name="connsiteX2" fmla="*/ 386302 w 515069"/>
                    <a:gd name="connsiteY2" fmla="*/ 0 h 600914"/>
                    <a:gd name="connsiteX3" fmla="*/ 300457 w 515069"/>
                    <a:gd name="connsiteY3" fmla="*/ 0 h 600914"/>
                    <a:gd name="connsiteX4" fmla="*/ 0 w 515069"/>
                    <a:gd name="connsiteY4" fmla="*/ 300457 h 600914"/>
                    <a:gd name="connsiteX5" fmla="*/ 300457 w 515069"/>
                    <a:gd name="connsiteY5" fmla="*/ 600914 h 600914"/>
                    <a:gd name="connsiteX6" fmla="*/ 386302 w 515069"/>
                    <a:gd name="connsiteY6" fmla="*/ 600914 h 600914"/>
                    <a:gd name="connsiteX7" fmla="*/ 515069 w 515069"/>
                    <a:gd name="connsiteY7" fmla="*/ 472147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515069" y="472147"/>
                      </a:moveTo>
                      <a:lnTo>
                        <a:pt x="515069" y="128767"/>
                      </a:lnTo>
                      <a:cubicBezTo>
                        <a:pt x="515069" y="57653"/>
                        <a:pt x="457416" y="0"/>
                        <a:pt x="386302" y="0"/>
                      </a:cubicBezTo>
                      <a:lnTo>
                        <a:pt x="300457" y="0"/>
                      </a:lnTo>
                      <a:cubicBezTo>
                        <a:pt x="134519" y="0"/>
                        <a:pt x="0" y="134519"/>
                        <a:pt x="0" y="300457"/>
                      </a:cubicBezTo>
                      <a:cubicBezTo>
                        <a:pt x="0" y="466395"/>
                        <a:pt x="134519" y="600914"/>
                        <a:pt x="300457" y="600914"/>
                      </a:cubicBezTo>
                      <a:lnTo>
                        <a:pt x="386302" y="600914"/>
                      </a:lnTo>
                      <a:cubicBezTo>
                        <a:pt x="457416" y="600914"/>
                        <a:pt x="515069" y="543261"/>
                        <a:pt x="515069" y="472147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6404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" fill="hold"/>
                                        <p:tgtEl>
                                          <p:spTgt spid="6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"/>
                            </p:stCondLst>
                            <p:childTnLst>
                              <p:par>
                                <p:cTn id="31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" fill="hold"/>
                                        <p:tgtEl>
                                          <p:spTgt spid="12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"/>
                            </p:stCondLst>
                            <p:childTnLst>
                              <p:par>
                                <p:cTn id="47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" fill="hold"/>
                                        <p:tgtEl>
                                          <p:spTgt spid="1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"/>
                            </p:stCondLst>
                            <p:childTnLst>
                              <p:par>
                                <p:cTn id="63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50" fill="hold"/>
                                        <p:tgtEl>
                                          <p:spTgt spid="14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"/>
                            </p:stCondLst>
                            <p:childTnLst>
                              <p:par>
                                <p:cTn id="79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" fill="hold"/>
                                        <p:tgtEl>
                                          <p:spTgt spid="1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"/>
                            </p:stCondLst>
                            <p:childTnLst>
                              <p:par>
                                <p:cTn id="9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" fill="hold"/>
                                        <p:tgtEl>
                                          <p:spTgt spid="16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1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50" fill="hold"/>
                                        <p:tgtEl>
                                          <p:spTgt spid="14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"/>
                            </p:stCondLst>
                            <p:childTnLst>
                              <p:par>
                                <p:cTn id="127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5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58BD1CF-BD4B-4565-B1DE-0BF020ACF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51" y="621707"/>
            <a:ext cx="11417300" cy="1325563"/>
          </a:xfrm>
        </p:spPr>
        <p:txBody>
          <a:bodyPr/>
          <a:lstStyle/>
          <a:p>
            <a:pPr algn="ctr"/>
            <a:r>
              <a:rPr lang="de-DE" dirty="0"/>
              <a:t>Freude an Musik!</a:t>
            </a:r>
          </a:p>
        </p:txBody>
      </p:sp>
      <p:pic>
        <p:nvPicPr>
          <p:cNvPr id="340" name="Grafik 339">
            <a:extLst>
              <a:ext uri="{FF2B5EF4-FFF2-40B4-BE49-F238E27FC236}">
                <a16:creationId xmlns:a16="http://schemas.microsoft.com/office/drawing/2014/main" id="{31AD07CA-C697-4492-B31D-6CDB14AF04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8419" y="-3591000"/>
            <a:ext cx="14028839" cy="1404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02DB471-F5F5-4115-8A9C-45F3D0D0E1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80" t="8561" r="16277" b="20830"/>
          <a:stretch/>
        </p:blipFill>
        <p:spPr>
          <a:xfrm>
            <a:off x="5016858" y="2349000"/>
            <a:ext cx="2158283" cy="2160000"/>
          </a:xfrm>
          <a:prstGeom prst="rect">
            <a:avLst/>
          </a:prstGeom>
        </p:spPr>
      </p:pic>
      <p:pic>
        <p:nvPicPr>
          <p:cNvPr id="12" name="Picture 2" descr="http://www.gymnasiummeckelfeld.de/sites/default/files/media/Schulleben/Bigbandkonzert_1.jpg">
            <a:extLst>
              <a:ext uri="{FF2B5EF4-FFF2-40B4-BE49-F238E27FC236}">
                <a16:creationId xmlns:a16="http://schemas.microsoft.com/office/drawing/2014/main" id="{3A72F50D-35F0-42A4-AEDD-CD1F1D73C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677089" cy="76933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492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0">
        <p159:morph option="byObject"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11563 3.7037E-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58BD1CF-BD4B-4565-B1DE-0BF020ACF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51" y="621707"/>
            <a:ext cx="11417300" cy="1325563"/>
          </a:xfrm>
        </p:spPr>
        <p:txBody>
          <a:bodyPr/>
          <a:lstStyle/>
          <a:p>
            <a:pPr algn="ctr"/>
            <a:r>
              <a:rPr lang="de-DE" dirty="0"/>
              <a:t>Freude an Musik!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D7EB639-0E85-48BC-BB8C-B7315B20D309}"/>
              </a:ext>
            </a:extLst>
          </p:cNvPr>
          <p:cNvSpPr txBox="1"/>
          <p:nvPr/>
        </p:nvSpPr>
        <p:spPr>
          <a:xfrm>
            <a:off x="2952518" y="2873802"/>
            <a:ext cx="170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Bläserklasse</a:t>
            </a:r>
            <a:endParaRPr lang="de-DE" sz="2400" b="1" dirty="0">
              <a:solidFill>
                <a:srgbClr val="2F5597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E61477E-1869-4D62-862C-833DC772589A}"/>
              </a:ext>
            </a:extLst>
          </p:cNvPr>
          <p:cNvSpPr txBox="1"/>
          <p:nvPr/>
        </p:nvSpPr>
        <p:spPr>
          <a:xfrm>
            <a:off x="1830800" y="3533702"/>
            <a:ext cx="282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Musik-AG (Pop-Chor)</a:t>
            </a:r>
            <a:endParaRPr lang="de-DE" sz="2400" b="1" dirty="0">
              <a:solidFill>
                <a:srgbClr val="2F5597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DAFF906-3296-401F-A9BA-3625259FD0D8}"/>
              </a:ext>
            </a:extLst>
          </p:cNvPr>
          <p:cNvSpPr txBox="1"/>
          <p:nvPr/>
        </p:nvSpPr>
        <p:spPr>
          <a:xfrm>
            <a:off x="7536771" y="2873802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Concert Band</a:t>
            </a:r>
            <a:endParaRPr lang="de-DE" sz="2400" b="1" dirty="0">
              <a:solidFill>
                <a:srgbClr val="2F5597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12DB216-73C8-49F7-8C8A-C06F90D44317}"/>
              </a:ext>
            </a:extLst>
          </p:cNvPr>
          <p:cNvSpPr txBox="1"/>
          <p:nvPr/>
        </p:nvSpPr>
        <p:spPr>
          <a:xfrm>
            <a:off x="7536771" y="3533702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Brick House </a:t>
            </a:r>
            <a:r>
              <a:rPr lang="de-DE" sz="2400" dirty="0" err="1">
                <a:solidFill>
                  <a:srgbClr val="2F5597"/>
                </a:solidFill>
              </a:rPr>
              <a:t>BigBand</a:t>
            </a:r>
            <a:endParaRPr lang="de-DE" sz="2400" b="1" dirty="0">
              <a:solidFill>
                <a:srgbClr val="2F5597"/>
              </a:solidFill>
            </a:endParaRPr>
          </a:p>
        </p:txBody>
      </p:sp>
      <p:pic>
        <p:nvPicPr>
          <p:cNvPr id="340" name="Grafik 339">
            <a:extLst>
              <a:ext uri="{FF2B5EF4-FFF2-40B4-BE49-F238E27FC236}">
                <a16:creationId xmlns:a16="http://schemas.microsoft.com/office/drawing/2014/main" id="{31AD07CA-C697-4492-B31D-6CDB14AF04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80" t="8561" r="16277" b="20830"/>
          <a:stretch/>
        </p:blipFill>
        <p:spPr>
          <a:xfrm>
            <a:off x="5016858" y="2349000"/>
            <a:ext cx="215828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46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0C2B0FD-55FF-4F75-89A5-1797966F91F4}"/>
              </a:ext>
            </a:extLst>
          </p:cNvPr>
          <p:cNvCxnSpPr>
            <a:cxnSpLocks/>
          </p:cNvCxnSpPr>
          <p:nvPr/>
        </p:nvCxnSpPr>
        <p:spPr>
          <a:xfrm>
            <a:off x="4620096" y="1470411"/>
            <a:ext cx="828300" cy="10991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CC191F3-8D9B-4CF6-88DF-E0392888BA0E}"/>
              </a:ext>
            </a:extLst>
          </p:cNvPr>
          <p:cNvCxnSpPr>
            <a:cxnSpLocks/>
          </p:cNvCxnSpPr>
          <p:nvPr/>
        </p:nvCxnSpPr>
        <p:spPr>
          <a:xfrm flipH="1">
            <a:off x="6740715" y="1479851"/>
            <a:ext cx="834468" cy="1107375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8E49784-D5AC-4BD5-93C7-6AF1A25196DB}"/>
              </a:ext>
            </a:extLst>
          </p:cNvPr>
          <p:cNvCxnSpPr>
            <a:cxnSpLocks/>
          </p:cNvCxnSpPr>
          <p:nvPr/>
        </p:nvCxnSpPr>
        <p:spPr>
          <a:xfrm flipV="1">
            <a:off x="4620096" y="4290536"/>
            <a:ext cx="831137" cy="1102956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B4521CE2-AC5C-4F18-AD54-6CA32F3DD864}"/>
              </a:ext>
            </a:extLst>
          </p:cNvPr>
          <p:cNvCxnSpPr>
            <a:cxnSpLocks/>
          </p:cNvCxnSpPr>
          <p:nvPr/>
        </p:nvCxnSpPr>
        <p:spPr>
          <a:xfrm flipH="1" flipV="1">
            <a:off x="6747397" y="4285542"/>
            <a:ext cx="827786" cy="1098510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B6B6D42-CC99-4049-A087-27ACB25DFB30}"/>
              </a:ext>
            </a:extLst>
          </p:cNvPr>
          <p:cNvCxnSpPr>
            <a:cxnSpLocks/>
          </p:cNvCxnSpPr>
          <p:nvPr/>
        </p:nvCxnSpPr>
        <p:spPr>
          <a:xfrm flipV="1">
            <a:off x="3747459" y="3743729"/>
            <a:ext cx="1333513" cy="407697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39E9117-209D-4054-8176-B3AA88ED7CB1}"/>
              </a:ext>
            </a:extLst>
          </p:cNvPr>
          <p:cNvCxnSpPr>
            <a:cxnSpLocks/>
          </p:cNvCxnSpPr>
          <p:nvPr/>
        </p:nvCxnSpPr>
        <p:spPr>
          <a:xfrm>
            <a:off x="3772177" y="2712317"/>
            <a:ext cx="1309303" cy="400294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9517062-BF26-487B-B360-DDBCE504506D}"/>
              </a:ext>
            </a:extLst>
          </p:cNvPr>
          <p:cNvCxnSpPr>
            <a:cxnSpLocks/>
          </p:cNvCxnSpPr>
          <p:nvPr/>
        </p:nvCxnSpPr>
        <p:spPr>
          <a:xfrm flipH="1" flipV="1">
            <a:off x="7131308" y="3749809"/>
            <a:ext cx="1312768" cy="401354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6FB3DC4E-13BE-4F7B-9837-0A7A88A32E2E}"/>
              </a:ext>
            </a:extLst>
          </p:cNvPr>
          <p:cNvCxnSpPr>
            <a:cxnSpLocks/>
          </p:cNvCxnSpPr>
          <p:nvPr/>
        </p:nvCxnSpPr>
        <p:spPr>
          <a:xfrm flipH="1">
            <a:off x="7130653" y="2712054"/>
            <a:ext cx="1288705" cy="393996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167B8E7-6693-44D1-B93D-59E83352DD28}"/>
              </a:ext>
            </a:extLst>
          </p:cNvPr>
          <p:cNvGrpSpPr>
            <a:grpSpLocks noChangeAspect="1"/>
          </p:cNvGrpSpPr>
          <p:nvPr/>
        </p:nvGrpSpPr>
        <p:grpSpPr>
          <a:xfrm>
            <a:off x="7104257" y="804467"/>
            <a:ext cx="1130444" cy="1130444"/>
            <a:chOff x="3417676" y="750676"/>
            <a:chExt cx="5356648" cy="5356648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EE98A8D-E9AC-4815-A369-9FB7962135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B5A0EF66-1BD1-4431-B9E5-EABF75692E79}"/>
                </a:ext>
              </a:extLst>
            </p:cNvPr>
            <p:cNvGrpSpPr/>
            <p:nvPr/>
          </p:nvGrpSpPr>
          <p:grpSpPr>
            <a:xfrm>
              <a:off x="4962285" y="1841925"/>
              <a:ext cx="3754743" cy="4256064"/>
              <a:chOff x="4962285" y="1841925"/>
              <a:chExt cx="3754743" cy="4256064"/>
            </a:xfrm>
          </p:grpSpPr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053780AC-5B94-4838-828D-69CC79C92A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62285" y="1841925"/>
                <a:ext cx="3754743" cy="4256064"/>
              </a:xfrm>
              <a:custGeom>
                <a:avLst/>
                <a:gdLst>
                  <a:gd name="connsiteX0" fmla="*/ 2277079 w 4415143"/>
                  <a:gd name="connsiteY0" fmla="*/ 0 h 4256064"/>
                  <a:gd name="connsiteX1" fmla="*/ 4415143 w 4415143"/>
                  <a:gd name="connsiteY1" fmla="*/ 2138064 h 4256064"/>
                  <a:gd name="connsiteX2" fmla="*/ 4352028 w 4415143"/>
                  <a:gd name="connsiteY2" fmla="*/ 2383527 h 4256064"/>
                  <a:gd name="connsiteX3" fmla="*/ 2067960 w 4415143"/>
                  <a:gd name="connsiteY3" fmla="*/ 4251571 h 4256064"/>
                  <a:gd name="connsiteX4" fmla="*/ 1978985 w 4415143"/>
                  <a:gd name="connsiteY4" fmla="*/ 4256064 h 4256064"/>
                  <a:gd name="connsiteX5" fmla="*/ 0 w 4415143"/>
                  <a:gd name="connsiteY5" fmla="*/ 2277078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54743" h="4256064">
                    <a:moveTo>
                      <a:pt x="1616679" y="0"/>
                    </a:moveTo>
                    <a:lnTo>
                      <a:pt x="3754743" y="2138064"/>
                    </a:lnTo>
                    <a:lnTo>
                      <a:pt x="3691628" y="2383527"/>
                    </a:lnTo>
                    <a:cubicBezTo>
                      <a:pt x="3378607" y="3389922"/>
                      <a:pt x="2488009" y="4141846"/>
                      <a:pt x="1407560" y="4251571"/>
                    </a:cubicBezTo>
                    <a:lnTo>
                      <a:pt x="1318585" y="4256064"/>
                    </a:lnTo>
                    <a:lnTo>
                      <a:pt x="0" y="2937478"/>
                    </a:lnTo>
                    <a:cubicBezTo>
                      <a:pt x="1755976" y="1949852"/>
                      <a:pt x="857653" y="759026"/>
                      <a:pt x="1616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30" name="Rechteck 48">
                <a:extLst>
                  <a:ext uri="{FF2B5EF4-FFF2-40B4-BE49-F238E27FC236}">
                    <a16:creationId xmlns:a16="http://schemas.microsoft.com/office/drawing/2014/main" id="{DFFC0138-A77A-4A96-8657-B037C1FD1495}"/>
                  </a:ext>
                </a:extLst>
              </p:cNvPr>
              <p:cNvSpPr/>
              <p:nvPr/>
            </p:nvSpPr>
            <p:spPr>
              <a:xfrm rot="2700000">
                <a:off x="5684323" y="1860898"/>
                <a:ext cx="1029314" cy="1047696"/>
              </a:xfrm>
              <a:custGeom>
                <a:avLst/>
                <a:gdLst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0 w 1010858"/>
                  <a:gd name="connsiteY3" fmla="*/ 1047696 h 1047696"/>
                  <a:gd name="connsiteX4" fmla="*/ 0 w 1010858"/>
                  <a:gd name="connsiteY4" fmla="*/ 0 h 1047696"/>
                  <a:gd name="connsiteX0" fmla="*/ 0 w 1010858"/>
                  <a:gd name="connsiteY0" fmla="*/ 0 h 1047697"/>
                  <a:gd name="connsiteX1" fmla="*/ 1010858 w 1010858"/>
                  <a:gd name="connsiteY1" fmla="*/ 0 h 1047697"/>
                  <a:gd name="connsiteX2" fmla="*/ 1010858 w 1010858"/>
                  <a:gd name="connsiteY2" fmla="*/ 1047696 h 1047697"/>
                  <a:gd name="connsiteX3" fmla="*/ 119737 w 1010858"/>
                  <a:gd name="connsiteY3" fmla="*/ 1047697 h 1047697"/>
                  <a:gd name="connsiteX4" fmla="*/ 0 w 1010858"/>
                  <a:gd name="connsiteY4" fmla="*/ 0 h 1047697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2119 w 1022977"/>
                  <a:gd name="connsiteY0" fmla="*/ 0 h 1047696"/>
                  <a:gd name="connsiteX1" fmla="*/ 1022977 w 1022977"/>
                  <a:gd name="connsiteY1" fmla="*/ 0 h 1047696"/>
                  <a:gd name="connsiteX2" fmla="*/ 1022977 w 1022977"/>
                  <a:gd name="connsiteY2" fmla="*/ 1047696 h 1047696"/>
                  <a:gd name="connsiteX3" fmla="*/ 107909 w 1022977"/>
                  <a:gd name="connsiteY3" fmla="*/ 1041710 h 1047696"/>
                  <a:gd name="connsiteX4" fmla="*/ 12119 w 1022977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8456 w 1029314"/>
                  <a:gd name="connsiteY0" fmla="*/ 0 h 1047696"/>
                  <a:gd name="connsiteX1" fmla="*/ 1029314 w 1029314"/>
                  <a:gd name="connsiteY1" fmla="*/ 0 h 1047696"/>
                  <a:gd name="connsiteX2" fmla="*/ 1029314 w 1029314"/>
                  <a:gd name="connsiteY2" fmla="*/ 1047696 h 1047696"/>
                  <a:gd name="connsiteX3" fmla="*/ 114246 w 1029314"/>
                  <a:gd name="connsiteY3" fmla="*/ 1041710 h 1047696"/>
                  <a:gd name="connsiteX4" fmla="*/ 18456 w 1029314"/>
                  <a:gd name="connsiteY4" fmla="*/ 0 h 1047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314" h="1047696">
                    <a:moveTo>
                      <a:pt x="18456" y="0"/>
                    </a:moveTo>
                    <a:lnTo>
                      <a:pt x="1029314" y="0"/>
                    </a:lnTo>
                    <a:lnTo>
                      <a:pt x="1029314" y="1047696"/>
                    </a:lnTo>
                    <a:lnTo>
                      <a:pt x="114246" y="1041710"/>
                    </a:lnTo>
                    <a:cubicBezTo>
                      <a:pt x="-267916" y="523849"/>
                      <a:pt x="469464" y="311316"/>
                      <a:pt x="184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31" name="Rechteck 53">
                <a:extLst>
                  <a:ext uri="{FF2B5EF4-FFF2-40B4-BE49-F238E27FC236}">
                    <a16:creationId xmlns:a16="http://schemas.microsoft.com/office/drawing/2014/main" id="{8D520022-D210-444B-86BF-27F01A167159}"/>
                  </a:ext>
                </a:extLst>
              </p:cNvPr>
              <p:cNvSpPr/>
              <p:nvPr/>
            </p:nvSpPr>
            <p:spPr>
              <a:xfrm rot="2700000">
                <a:off x="5864442" y="1908432"/>
                <a:ext cx="914400" cy="1232679"/>
              </a:xfrm>
              <a:custGeom>
                <a:avLst/>
                <a:gdLst>
                  <a:gd name="connsiteX0" fmla="*/ 0 w 914400"/>
                  <a:gd name="connsiteY0" fmla="*/ 0 h 1232678"/>
                  <a:gd name="connsiteX1" fmla="*/ 914400 w 914400"/>
                  <a:gd name="connsiteY1" fmla="*/ 0 h 1232678"/>
                  <a:gd name="connsiteX2" fmla="*/ 914400 w 914400"/>
                  <a:gd name="connsiteY2" fmla="*/ 1232678 h 1232678"/>
                  <a:gd name="connsiteX3" fmla="*/ 0 w 914400"/>
                  <a:gd name="connsiteY3" fmla="*/ 1232678 h 1232678"/>
                  <a:gd name="connsiteX4" fmla="*/ 0 w 914400"/>
                  <a:gd name="connsiteY4" fmla="*/ 0 h 1232678"/>
                  <a:gd name="connsiteX0" fmla="*/ 0 w 914400"/>
                  <a:gd name="connsiteY0" fmla="*/ 0 h 1232679"/>
                  <a:gd name="connsiteX1" fmla="*/ 914400 w 914400"/>
                  <a:gd name="connsiteY1" fmla="*/ 0 h 1232679"/>
                  <a:gd name="connsiteX2" fmla="*/ 914400 w 914400"/>
                  <a:gd name="connsiteY2" fmla="*/ 1232678 h 1232679"/>
                  <a:gd name="connsiteX3" fmla="*/ 263421 w 914400"/>
                  <a:gd name="connsiteY3" fmla="*/ 1232679 h 1232679"/>
                  <a:gd name="connsiteX4" fmla="*/ 0 w 914400"/>
                  <a:gd name="connsiteY4" fmla="*/ 0 h 123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1232679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1232678"/>
                    </a:lnTo>
                    <a:lnTo>
                      <a:pt x="263421" y="12326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32" name="Rechteck 54">
                <a:extLst>
                  <a:ext uri="{FF2B5EF4-FFF2-40B4-BE49-F238E27FC236}">
                    <a16:creationId xmlns:a16="http://schemas.microsoft.com/office/drawing/2014/main" id="{CEF0FF0C-FDBF-4044-ACF6-18A25377ADC3}"/>
                  </a:ext>
                </a:extLst>
              </p:cNvPr>
              <p:cNvSpPr/>
              <p:nvPr/>
            </p:nvSpPr>
            <p:spPr>
              <a:xfrm rot="2700000">
                <a:off x="5332864" y="3228341"/>
                <a:ext cx="914400" cy="395292"/>
              </a:xfrm>
              <a:custGeom>
                <a:avLst/>
                <a:gdLst>
                  <a:gd name="connsiteX0" fmla="*/ 0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0 w 914400"/>
                  <a:gd name="connsiteY4" fmla="*/ 0 h 395292"/>
                  <a:gd name="connsiteX0" fmla="*/ 182598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182598 w 914400"/>
                  <a:gd name="connsiteY4" fmla="*/ 0 h 395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395292">
                    <a:moveTo>
                      <a:pt x="182598" y="0"/>
                    </a:moveTo>
                    <a:lnTo>
                      <a:pt x="914400" y="0"/>
                    </a:lnTo>
                    <a:lnTo>
                      <a:pt x="914400" y="395292"/>
                    </a:lnTo>
                    <a:lnTo>
                      <a:pt x="0" y="395292"/>
                    </a:lnTo>
                    <a:lnTo>
                      <a:pt x="1825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33" name="Rechteck 32">
                <a:extLst>
                  <a:ext uri="{FF2B5EF4-FFF2-40B4-BE49-F238E27FC236}">
                    <a16:creationId xmlns:a16="http://schemas.microsoft.com/office/drawing/2014/main" id="{640D0345-30EB-4948-A44C-FD66D96E8D46}"/>
                  </a:ext>
                </a:extLst>
              </p:cNvPr>
              <p:cNvSpPr/>
              <p:nvPr/>
            </p:nvSpPr>
            <p:spPr>
              <a:xfrm rot="2700000">
                <a:off x="4918803" y="3738380"/>
                <a:ext cx="914400" cy="29907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34" name="Rechteck 33">
                <a:extLst>
                  <a:ext uri="{FF2B5EF4-FFF2-40B4-BE49-F238E27FC236}">
                    <a16:creationId xmlns:a16="http://schemas.microsoft.com/office/drawing/2014/main" id="{753CD40E-F921-495A-BC58-C6B3677437A0}"/>
                  </a:ext>
                </a:extLst>
              </p:cNvPr>
              <p:cNvSpPr/>
              <p:nvPr/>
            </p:nvSpPr>
            <p:spPr>
              <a:xfrm rot="2700000">
                <a:off x="4758436" y="4186741"/>
                <a:ext cx="973326" cy="4629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7B548A2B-F3BC-41EB-AD9B-4C8967BBA5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6300" y="1657872"/>
              <a:ext cx="2806700" cy="3526302"/>
              <a:chOff x="4854754" y="1869515"/>
              <a:chExt cx="2482491" cy="3118970"/>
            </a:xfrm>
          </p:grpSpPr>
          <p:grpSp>
            <p:nvGrpSpPr>
              <p:cNvPr id="20" name="Grafik 4" descr="Schuljunge mit einfarbiger Füllung">
                <a:extLst>
                  <a:ext uri="{FF2B5EF4-FFF2-40B4-BE49-F238E27FC236}">
                    <a16:creationId xmlns:a16="http://schemas.microsoft.com/office/drawing/2014/main" id="{3BA877A5-4312-40DB-B99B-A00FCC3906C1}"/>
                  </a:ext>
                </a:extLst>
              </p:cNvPr>
              <p:cNvGrpSpPr/>
              <p:nvPr/>
            </p:nvGrpSpPr>
            <p:grpSpPr>
              <a:xfrm>
                <a:off x="5593910" y="1869515"/>
                <a:ext cx="1011561" cy="1134746"/>
                <a:chOff x="8199611" y="827559"/>
                <a:chExt cx="1504136" cy="1687306"/>
              </a:xfrm>
            </p:grpSpPr>
            <p:sp>
              <p:nvSpPr>
                <p:cNvPr id="27" name="Freihandform: Form 26">
                  <a:extLst>
                    <a:ext uri="{FF2B5EF4-FFF2-40B4-BE49-F238E27FC236}">
                      <a16:creationId xmlns:a16="http://schemas.microsoft.com/office/drawing/2014/main" id="{D5C7EFB5-FFBC-4939-ADEC-2BC950C140CB}"/>
                    </a:ext>
                  </a:extLst>
                </p:cNvPr>
                <p:cNvSpPr/>
                <p:nvPr/>
              </p:nvSpPr>
              <p:spPr>
                <a:xfrm>
                  <a:off x="8295349" y="1466336"/>
                  <a:ext cx="1297729" cy="1048529"/>
                </a:xfrm>
                <a:custGeom>
                  <a:avLst/>
                  <a:gdLst>
                    <a:gd name="connsiteX0" fmla="*/ 1208140 w 1297729"/>
                    <a:gd name="connsiteY0" fmla="*/ 275795 h 1048529"/>
                    <a:gd name="connsiteX1" fmla="*/ 1025448 w 1297729"/>
                    <a:gd name="connsiteY1" fmla="*/ 0 h 1048529"/>
                    <a:gd name="connsiteX2" fmla="*/ 767219 w 1297729"/>
                    <a:gd name="connsiteY2" fmla="*/ 209042 h 1048529"/>
                    <a:gd name="connsiteX3" fmla="*/ 343426 w 1297729"/>
                    <a:gd name="connsiteY3" fmla="*/ 401835 h 1048529"/>
                    <a:gd name="connsiteX4" fmla="*/ 287753 w 1297729"/>
                    <a:gd name="connsiteY4" fmla="*/ 374304 h 1048529"/>
                    <a:gd name="connsiteX5" fmla="*/ 302584 w 1297729"/>
                    <a:gd name="connsiteY5" fmla="*/ 325420 h 1048529"/>
                    <a:gd name="connsiteX6" fmla="*/ 399639 w 1297729"/>
                    <a:gd name="connsiteY6" fmla="*/ 190597 h 1048529"/>
                    <a:gd name="connsiteX7" fmla="*/ 412814 w 1297729"/>
                    <a:gd name="connsiteY7" fmla="*/ 158977 h 1048529"/>
                    <a:gd name="connsiteX8" fmla="*/ 319272 w 1297729"/>
                    <a:gd name="connsiteY8" fmla="*/ 240223 h 1048529"/>
                    <a:gd name="connsiteX9" fmla="*/ 83880 w 1297729"/>
                    <a:gd name="connsiteY9" fmla="*/ 355723 h 1048529"/>
                    <a:gd name="connsiteX10" fmla="*/ 13175 w 1297729"/>
                    <a:gd name="connsiteY10" fmla="*/ 509869 h 1048529"/>
                    <a:gd name="connsiteX11" fmla="*/ 0 w 1297729"/>
                    <a:gd name="connsiteY11" fmla="*/ 609999 h 1048529"/>
                    <a:gd name="connsiteX12" fmla="*/ 915371 w 1297729"/>
                    <a:gd name="connsiteY12" fmla="*/ 996735 h 1048529"/>
                    <a:gd name="connsiteX13" fmla="*/ 1297729 w 1297729"/>
                    <a:gd name="connsiteY13" fmla="*/ 620539 h 1048529"/>
                    <a:gd name="connsiteX14" fmla="*/ 1208140 w 1297729"/>
                    <a:gd name="connsiteY14" fmla="*/ 275795 h 1048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97729" h="1048529">
                      <a:moveTo>
                        <a:pt x="1208140" y="275795"/>
                      </a:moveTo>
                      <a:cubicBezTo>
                        <a:pt x="1163630" y="174001"/>
                        <a:pt x="1101818" y="80688"/>
                        <a:pt x="1025448" y="0"/>
                      </a:cubicBezTo>
                      <a:cubicBezTo>
                        <a:pt x="948664" y="80437"/>
                        <a:pt x="861881" y="150690"/>
                        <a:pt x="767219" y="209042"/>
                      </a:cubicBezTo>
                      <a:cubicBezTo>
                        <a:pt x="632304" y="286436"/>
                        <a:pt x="490419" y="350984"/>
                        <a:pt x="343426" y="401835"/>
                      </a:cubicBezTo>
                      <a:cubicBezTo>
                        <a:pt x="320449" y="409608"/>
                        <a:pt x="295527" y="397281"/>
                        <a:pt x="287753" y="374304"/>
                      </a:cubicBezTo>
                      <a:cubicBezTo>
                        <a:pt x="281737" y="356518"/>
                        <a:pt x="287696" y="336869"/>
                        <a:pt x="302584" y="325420"/>
                      </a:cubicBezTo>
                      <a:cubicBezTo>
                        <a:pt x="344001" y="287758"/>
                        <a:pt x="377066" y="241826"/>
                        <a:pt x="399639" y="190597"/>
                      </a:cubicBezTo>
                      <a:cubicBezTo>
                        <a:pt x="404909" y="179179"/>
                        <a:pt x="409301" y="169078"/>
                        <a:pt x="412814" y="158977"/>
                      </a:cubicBezTo>
                      <a:cubicBezTo>
                        <a:pt x="384203" y="188880"/>
                        <a:pt x="352890" y="216077"/>
                        <a:pt x="319272" y="240223"/>
                      </a:cubicBezTo>
                      <a:cubicBezTo>
                        <a:pt x="247491" y="291069"/>
                        <a:pt x="168020" y="330062"/>
                        <a:pt x="83880" y="355723"/>
                      </a:cubicBezTo>
                      <a:cubicBezTo>
                        <a:pt x="50521" y="402024"/>
                        <a:pt x="26504" y="454381"/>
                        <a:pt x="13175" y="509869"/>
                      </a:cubicBezTo>
                      <a:cubicBezTo>
                        <a:pt x="6508" y="542908"/>
                        <a:pt x="2104" y="576363"/>
                        <a:pt x="0" y="609999"/>
                      </a:cubicBezTo>
                      <a:cubicBezTo>
                        <a:pt x="145978" y="969564"/>
                        <a:pt x="555801" y="1142713"/>
                        <a:pt x="915371" y="996735"/>
                      </a:cubicBezTo>
                      <a:cubicBezTo>
                        <a:pt x="1087554" y="926833"/>
                        <a:pt x="1225039" y="791566"/>
                        <a:pt x="1297729" y="620539"/>
                      </a:cubicBezTo>
                      <a:cubicBezTo>
                        <a:pt x="1281792" y="502447"/>
                        <a:pt x="1251714" y="386701"/>
                        <a:pt x="1208140" y="275795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/>
                </a:p>
              </p:txBody>
            </p:sp>
            <p:sp>
              <p:nvSpPr>
                <p:cNvPr id="28" name="Freihandform: Form 27">
                  <a:extLst>
                    <a:ext uri="{FF2B5EF4-FFF2-40B4-BE49-F238E27FC236}">
                      <a16:creationId xmlns:a16="http://schemas.microsoft.com/office/drawing/2014/main" id="{71920D15-866B-4456-A9ED-37AAE2013F80}"/>
                    </a:ext>
                  </a:extLst>
                </p:cNvPr>
                <p:cNvSpPr/>
                <p:nvPr/>
              </p:nvSpPr>
              <p:spPr>
                <a:xfrm>
                  <a:off x="8199611" y="827559"/>
                  <a:ext cx="1504136" cy="1089798"/>
                </a:xfrm>
                <a:custGeom>
                  <a:avLst/>
                  <a:gdLst>
                    <a:gd name="connsiteX0" fmla="*/ 119453 w 1504136"/>
                    <a:gd name="connsiteY0" fmla="*/ 928625 h 1089798"/>
                    <a:gd name="connsiteX1" fmla="*/ 143167 w 1504136"/>
                    <a:gd name="connsiteY1" fmla="*/ 913255 h 1089798"/>
                    <a:gd name="connsiteX2" fmla="*/ 362749 w 1504136"/>
                    <a:gd name="connsiteY2" fmla="*/ 807855 h 1089798"/>
                    <a:gd name="connsiteX3" fmla="*/ 526997 w 1504136"/>
                    <a:gd name="connsiteY3" fmla="*/ 633946 h 1089798"/>
                    <a:gd name="connsiteX4" fmla="*/ 566961 w 1504136"/>
                    <a:gd name="connsiteY4" fmla="*/ 612427 h 1089798"/>
                    <a:gd name="connsiteX5" fmla="*/ 604289 w 1504136"/>
                    <a:gd name="connsiteY5" fmla="*/ 637899 h 1089798"/>
                    <a:gd name="connsiteX6" fmla="*/ 573987 w 1504136"/>
                    <a:gd name="connsiteY6" fmla="*/ 866703 h 1089798"/>
                    <a:gd name="connsiteX7" fmla="*/ 556421 w 1504136"/>
                    <a:gd name="connsiteY7" fmla="*/ 900958 h 1089798"/>
                    <a:gd name="connsiteX8" fmla="*/ 815967 w 1504136"/>
                    <a:gd name="connsiteY8" fmla="*/ 772722 h 1089798"/>
                    <a:gd name="connsiteX9" fmla="*/ 1085613 w 1504136"/>
                    <a:gd name="connsiteY9" fmla="*/ 546114 h 1089798"/>
                    <a:gd name="connsiteX10" fmla="*/ 1116794 w 1504136"/>
                    <a:gd name="connsiteY10" fmla="*/ 530304 h 1089798"/>
                    <a:gd name="connsiteX11" fmla="*/ 1150170 w 1504136"/>
                    <a:gd name="connsiteY11" fmla="*/ 542161 h 1089798"/>
                    <a:gd name="connsiteX12" fmla="*/ 1385562 w 1504136"/>
                    <a:gd name="connsiteY12" fmla="*/ 881635 h 1089798"/>
                    <a:gd name="connsiteX13" fmla="*/ 1451437 w 1504136"/>
                    <a:gd name="connsiteY13" fmla="*/ 1089799 h 1089798"/>
                    <a:gd name="connsiteX14" fmla="*/ 1504136 w 1504136"/>
                    <a:gd name="connsiteY14" fmla="*/ 944875 h 1089798"/>
                    <a:gd name="connsiteX15" fmla="*/ 1233172 w 1504136"/>
                    <a:gd name="connsiteY15" fmla="*/ 367374 h 1089798"/>
                    <a:gd name="connsiteX16" fmla="*/ 1379853 w 1504136"/>
                    <a:gd name="connsiteY16" fmla="*/ 294912 h 1089798"/>
                    <a:gd name="connsiteX17" fmla="*/ 1395751 w 1504136"/>
                    <a:gd name="connsiteY17" fmla="*/ 243921 h 1089798"/>
                    <a:gd name="connsiteX18" fmla="*/ 1356138 w 1504136"/>
                    <a:gd name="connsiteY18" fmla="*/ 224207 h 1089798"/>
                    <a:gd name="connsiteX19" fmla="*/ 1147535 w 1504136"/>
                    <a:gd name="connsiteY19" fmla="*/ 261975 h 1089798"/>
                    <a:gd name="connsiteX20" fmla="*/ 1198917 w 1504136"/>
                    <a:gd name="connsiteY20" fmla="*/ 187756 h 1089798"/>
                    <a:gd name="connsiteX21" fmla="*/ 1194087 w 1504136"/>
                    <a:gd name="connsiteY21" fmla="*/ 139009 h 1089798"/>
                    <a:gd name="connsiteX22" fmla="*/ 1145339 w 1504136"/>
                    <a:gd name="connsiteY22" fmla="*/ 136374 h 1089798"/>
                    <a:gd name="connsiteX23" fmla="*/ 1034670 w 1504136"/>
                    <a:gd name="connsiteY23" fmla="*/ 219815 h 1089798"/>
                    <a:gd name="connsiteX24" fmla="*/ 924440 w 1504136"/>
                    <a:gd name="connsiteY24" fmla="*/ 19117 h 1089798"/>
                    <a:gd name="connsiteX25" fmla="*/ 872944 w 1504136"/>
                    <a:gd name="connsiteY25" fmla="*/ 4936 h 1089798"/>
                    <a:gd name="connsiteX26" fmla="*/ 854174 w 1504136"/>
                    <a:gd name="connsiteY26" fmla="*/ 42832 h 1089798"/>
                    <a:gd name="connsiteX27" fmla="*/ 878328 w 1504136"/>
                    <a:gd name="connsiteY27" fmla="*/ 204883 h 1089798"/>
                    <a:gd name="connsiteX28" fmla="*/ 750970 w 1504136"/>
                    <a:gd name="connsiteY28" fmla="*/ 193465 h 1089798"/>
                    <a:gd name="connsiteX29" fmla="*/ 0 w 1504136"/>
                    <a:gd name="connsiteY29" fmla="*/ 945314 h 1089798"/>
                    <a:gd name="connsiteX30" fmla="*/ 39964 w 1504136"/>
                    <a:gd name="connsiteY30" fmla="*/ 1077063 h 1089798"/>
                    <a:gd name="connsiteX31" fmla="*/ 119453 w 1504136"/>
                    <a:gd name="connsiteY31" fmla="*/ 928625 h 1089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04136" h="1089798">
                      <a:moveTo>
                        <a:pt x="119453" y="928625"/>
                      </a:moveTo>
                      <a:cubicBezTo>
                        <a:pt x="125447" y="921028"/>
                        <a:pt x="133787" y="915626"/>
                        <a:pt x="143167" y="913255"/>
                      </a:cubicBezTo>
                      <a:cubicBezTo>
                        <a:pt x="221800" y="890805"/>
                        <a:pt x="296049" y="855162"/>
                        <a:pt x="362749" y="807855"/>
                      </a:cubicBezTo>
                      <a:cubicBezTo>
                        <a:pt x="427487" y="760206"/>
                        <a:pt x="483120" y="701297"/>
                        <a:pt x="526997" y="633946"/>
                      </a:cubicBezTo>
                      <a:cubicBezTo>
                        <a:pt x="535292" y="619911"/>
                        <a:pt x="550676" y="611628"/>
                        <a:pt x="566961" y="612427"/>
                      </a:cubicBezTo>
                      <a:cubicBezTo>
                        <a:pt x="583153" y="613372"/>
                        <a:pt x="597504" y="623165"/>
                        <a:pt x="604289" y="637899"/>
                      </a:cubicBezTo>
                      <a:cubicBezTo>
                        <a:pt x="608242" y="646243"/>
                        <a:pt x="641179" y="725732"/>
                        <a:pt x="573987" y="866703"/>
                      </a:cubicBezTo>
                      <a:cubicBezTo>
                        <a:pt x="568278" y="879000"/>
                        <a:pt x="562130" y="890418"/>
                        <a:pt x="556421" y="900958"/>
                      </a:cubicBezTo>
                      <a:cubicBezTo>
                        <a:pt x="646001" y="864723"/>
                        <a:pt x="732758" y="821860"/>
                        <a:pt x="815967" y="772722"/>
                      </a:cubicBezTo>
                      <a:cubicBezTo>
                        <a:pt x="916860" y="711353"/>
                        <a:pt x="1007793" y="634939"/>
                        <a:pt x="1085613" y="546114"/>
                      </a:cubicBezTo>
                      <a:cubicBezTo>
                        <a:pt x="1093369" y="536755"/>
                        <a:pt x="1104660" y="531033"/>
                        <a:pt x="1116794" y="530304"/>
                      </a:cubicBezTo>
                      <a:cubicBezTo>
                        <a:pt x="1129090" y="529395"/>
                        <a:pt x="1141203" y="533699"/>
                        <a:pt x="1150170" y="542161"/>
                      </a:cubicBezTo>
                      <a:cubicBezTo>
                        <a:pt x="1249645" y="639203"/>
                        <a:pt x="1329560" y="754449"/>
                        <a:pt x="1385562" y="881635"/>
                      </a:cubicBezTo>
                      <a:cubicBezTo>
                        <a:pt x="1412364" y="949398"/>
                        <a:pt x="1434375" y="1018957"/>
                        <a:pt x="1451437" y="1089799"/>
                      </a:cubicBezTo>
                      <a:cubicBezTo>
                        <a:pt x="1483329" y="1047973"/>
                        <a:pt x="1501712" y="997416"/>
                        <a:pt x="1504136" y="944875"/>
                      </a:cubicBezTo>
                      <a:cubicBezTo>
                        <a:pt x="1504369" y="721617"/>
                        <a:pt x="1405026" y="509887"/>
                        <a:pt x="1233172" y="367374"/>
                      </a:cubicBezTo>
                      <a:lnTo>
                        <a:pt x="1379853" y="294912"/>
                      </a:lnTo>
                      <a:cubicBezTo>
                        <a:pt x="1398324" y="285220"/>
                        <a:pt x="1405443" y="262392"/>
                        <a:pt x="1395751" y="243921"/>
                      </a:cubicBezTo>
                      <a:cubicBezTo>
                        <a:pt x="1388179" y="229494"/>
                        <a:pt x="1372211" y="221545"/>
                        <a:pt x="1356138" y="224207"/>
                      </a:cubicBezTo>
                      <a:lnTo>
                        <a:pt x="1147535" y="261975"/>
                      </a:lnTo>
                      <a:lnTo>
                        <a:pt x="1198917" y="187756"/>
                      </a:lnTo>
                      <a:cubicBezTo>
                        <a:pt x="1209304" y="172477"/>
                        <a:pt x="1207270" y="151951"/>
                        <a:pt x="1194087" y="139009"/>
                      </a:cubicBezTo>
                      <a:cubicBezTo>
                        <a:pt x="1180745" y="126154"/>
                        <a:pt x="1159990" y="125035"/>
                        <a:pt x="1145339" y="136374"/>
                      </a:cubicBezTo>
                      <a:lnTo>
                        <a:pt x="1034670" y="219815"/>
                      </a:lnTo>
                      <a:lnTo>
                        <a:pt x="924440" y="19117"/>
                      </a:lnTo>
                      <a:cubicBezTo>
                        <a:pt x="914137" y="980"/>
                        <a:pt x="891081" y="-5366"/>
                        <a:pt x="872944" y="4936"/>
                      </a:cubicBezTo>
                      <a:cubicBezTo>
                        <a:pt x="859540" y="12551"/>
                        <a:pt x="852110" y="27553"/>
                        <a:pt x="854174" y="42832"/>
                      </a:cubicBezTo>
                      <a:lnTo>
                        <a:pt x="878328" y="204883"/>
                      </a:lnTo>
                      <a:cubicBezTo>
                        <a:pt x="836269" y="197519"/>
                        <a:pt x="793666" y="193702"/>
                        <a:pt x="750970" y="193465"/>
                      </a:cubicBezTo>
                      <a:cubicBezTo>
                        <a:pt x="336079" y="193948"/>
                        <a:pt x="0" y="530422"/>
                        <a:pt x="0" y="945314"/>
                      </a:cubicBezTo>
                      <a:cubicBezTo>
                        <a:pt x="883" y="992080"/>
                        <a:pt x="14716" y="1037687"/>
                        <a:pt x="39964" y="1077063"/>
                      </a:cubicBezTo>
                      <a:cubicBezTo>
                        <a:pt x="58751" y="1023827"/>
                        <a:pt x="85558" y="973771"/>
                        <a:pt x="119453" y="9286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21" name="Grafik 2">
                <a:extLst>
                  <a:ext uri="{FF2B5EF4-FFF2-40B4-BE49-F238E27FC236}">
                    <a16:creationId xmlns:a16="http://schemas.microsoft.com/office/drawing/2014/main" id="{03AEE6BB-F1CE-4CF4-893F-B9701DFF4814}"/>
                  </a:ext>
                </a:extLst>
              </p:cNvPr>
              <p:cNvGrpSpPr/>
              <p:nvPr/>
            </p:nvGrpSpPr>
            <p:grpSpPr>
              <a:xfrm>
                <a:off x="4854754" y="3080518"/>
                <a:ext cx="2482491" cy="1907967"/>
                <a:chOff x="7100526" y="2628255"/>
                <a:chExt cx="3691329" cy="2837043"/>
              </a:xfrm>
              <a:solidFill>
                <a:srgbClr val="5B9BD5"/>
              </a:solidFill>
            </p:grpSpPr>
            <p:sp>
              <p:nvSpPr>
                <p:cNvPr id="22" name="Freihandform: Form 21">
                  <a:extLst>
                    <a:ext uri="{FF2B5EF4-FFF2-40B4-BE49-F238E27FC236}">
                      <a16:creationId xmlns:a16="http://schemas.microsoft.com/office/drawing/2014/main" id="{EC5531ED-0FE6-436B-A0EE-5115E4FF1AA3}"/>
                    </a:ext>
                  </a:extLst>
                </p:cNvPr>
                <p:cNvSpPr/>
                <p:nvPr/>
              </p:nvSpPr>
              <p:spPr>
                <a:xfrm>
                  <a:off x="7943188" y="2628255"/>
                  <a:ext cx="2006005" cy="661271"/>
                </a:xfrm>
                <a:custGeom>
                  <a:avLst/>
                  <a:gdLst>
                    <a:gd name="connsiteX0" fmla="*/ 1539181 w 2006005"/>
                    <a:gd name="connsiteY0" fmla="*/ 0 h 661271"/>
                    <a:gd name="connsiteX1" fmla="*/ 1003003 w 2006005"/>
                    <a:gd name="connsiteY1" fmla="*/ 158684 h 661271"/>
                    <a:gd name="connsiteX2" fmla="*/ 466824 w 2006005"/>
                    <a:gd name="connsiteY2" fmla="*/ 0 h 661271"/>
                    <a:gd name="connsiteX3" fmla="*/ 0 w 2006005"/>
                    <a:gd name="connsiteY3" fmla="*/ 285142 h 661271"/>
                    <a:gd name="connsiteX4" fmla="*/ 1003003 w 2006005"/>
                    <a:gd name="connsiteY4" fmla="*/ 661272 h 661271"/>
                    <a:gd name="connsiteX5" fmla="*/ 2006006 w 2006005"/>
                    <a:gd name="connsiteY5" fmla="*/ 285142 h 661271"/>
                    <a:gd name="connsiteX6" fmla="*/ 1539181 w 2006005"/>
                    <a:gd name="connsiteY6" fmla="*/ 0 h 661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6005" h="661271">
                      <a:moveTo>
                        <a:pt x="1539181" y="0"/>
                      </a:moveTo>
                      <a:cubicBezTo>
                        <a:pt x="1384686" y="100327"/>
                        <a:pt x="1200540" y="158684"/>
                        <a:pt x="1003003" y="158684"/>
                      </a:cubicBezTo>
                      <a:cubicBezTo>
                        <a:pt x="805465" y="158684"/>
                        <a:pt x="621319" y="100327"/>
                        <a:pt x="466824" y="0"/>
                      </a:cubicBezTo>
                      <a:cubicBezTo>
                        <a:pt x="296036" y="65268"/>
                        <a:pt x="137687" y="161560"/>
                        <a:pt x="0" y="285142"/>
                      </a:cubicBezTo>
                      <a:lnTo>
                        <a:pt x="1003003" y="661272"/>
                      </a:lnTo>
                      <a:lnTo>
                        <a:pt x="2006006" y="285142"/>
                      </a:lnTo>
                      <a:cubicBezTo>
                        <a:pt x="1868319" y="161560"/>
                        <a:pt x="1709970" y="65259"/>
                        <a:pt x="1539181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C9B4B243-009D-4FF1-AE75-F5974F77E619}"/>
                    </a:ext>
                  </a:extLst>
                </p:cNvPr>
                <p:cNvSpPr/>
                <p:nvPr/>
              </p:nvSpPr>
              <p:spPr>
                <a:xfrm>
                  <a:off x="10276786" y="3731232"/>
                  <a:ext cx="515069" cy="600914"/>
                </a:xfrm>
                <a:custGeom>
                  <a:avLst/>
                  <a:gdLst>
                    <a:gd name="connsiteX0" fmla="*/ 214612 w 515069"/>
                    <a:gd name="connsiteY0" fmla="*/ 0 h 600914"/>
                    <a:gd name="connsiteX1" fmla="*/ 128767 w 515069"/>
                    <a:gd name="connsiteY1" fmla="*/ 0 h 600914"/>
                    <a:gd name="connsiteX2" fmla="*/ 0 w 515069"/>
                    <a:gd name="connsiteY2" fmla="*/ 128767 h 600914"/>
                    <a:gd name="connsiteX3" fmla="*/ 0 w 515069"/>
                    <a:gd name="connsiteY3" fmla="*/ 472147 h 600914"/>
                    <a:gd name="connsiteX4" fmla="*/ 128767 w 515069"/>
                    <a:gd name="connsiteY4" fmla="*/ 600914 h 600914"/>
                    <a:gd name="connsiteX5" fmla="*/ 214612 w 515069"/>
                    <a:gd name="connsiteY5" fmla="*/ 600914 h 600914"/>
                    <a:gd name="connsiteX6" fmla="*/ 515069 w 515069"/>
                    <a:gd name="connsiteY6" fmla="*/ 300457 h 600914"/>
                    <a:gd name="connsiteX7" fmla="*/ 214612 w 515069"/>
                    <a:gd name="connsiteY7" fmla="*/ 0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214612" y="0"/>
                      </a:moveTo>
                      <a:lnTo>
                        <a:pt x="128767" y="0"/>
                      </a:lnTo>
                      <a:cubicBezTo>
                        <a:pt x="57653" y="0"/>
                        <a:pt x="0" y="57653"/>
                        <a:pt x="0" y="128767"/>
                      </a:cubicBezTo>
                      <a:lnTo>
                        <a:pt x="0" y="472147"/>
                      </a:lnTo>
                      <a:cubicBezTo>
                        <a:pt x="0" y="543261"/>
                        <a:pt x="57653" y="600914"/>
                        <a:pt x="128767" y="600914"/>
                      </a:cubicBezTo>
                      <a:lnTo>
                        <a:pt x="214612" y="600914"/>
                      </a:lnTo>
                      <a:cubicBezTo>
                        <a:pt x="380550" y="600914"/>
                        <a:pt x="515069" y="466395"/>
                        <a:pt x="515069" y="300457"/>
                      </a:cubicBezTo>
                      <a:cubicBezTo>
                        <a:pt x="515069" y="134519"/>
                        <a:pt x="380550" y="0"/>
                        <a:pt x="214612" y="0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45F71530-80E8-4098-88A9-5E9ED0C64762}"/>
                    </a:ext>
                  </a:extLst>
                </p:cNvPr>
                <p:cNvSpPr/>
                <p:nvPr/>
              </p:nvSpPr>
              <p:spPr>
                <a:xfrm>
                  <a:off x="7443906" y="3058240"/>
                  <a:ext cx="1373517" cy="2407058"/>
                </a:xfrm>
                <a:custGeom>
                  <a:avLst/>
                  <a:gdLst>
                    <a:gd name="connsiteX0" fmla="*/ 55421 w 1373517"/>
                    <a:gd name="connsiteY0" fmla="*/ 22941 h 2407058"/>
                    <a:gd name="connsiteX1" fmla="*/ 0 w 1373517"/>
                    <a:gd name="connsiteY1" fmla="*/ 128779 h 2407058"/>
                    <a:gd name="connsiteX2" fmla="*/ 0 w 1373517"/>
                    <a:gd name="connsiteY2" fmla="*/ 415458 h 2407058"/>
                    <a:gd name="connsiteX3" fmla="*/ 42922 w 1373517"/>
                    <a:gd name="connsiteY3" fmla="*/ 415458 h 2407058"/>
                    <a:gd name="connsiteX4" fmla="*/ 429224 w 1373517"/>
                    <a:gd name="connsiteY4" fmla="*/ 801759 h 2407058"/>
                    <a:gd name="connsiteX5" fmla="*/ 429224 w 1373517"/>
                    <a:gd name="connsiteY5" fmla="*/ 1145139 h 2407058"/>
                    <a:gd name="connsiteX6" fmla="*/ 42922 w 1373517"/>
                    <a:gd name="connsiteY6" fmla="*/ 1531441 h 2407058"/>
                    <a:gd name="connsiteX7" fmla="*/ 0 w 1373517"/>
                    <a:gd name="connsiteY7" fmla="*/ 1531441 h 2407058"/>
                    <a:gd name="connsiteX8" fmla="*/ 0 w 1373517"/>
                    <a:gd name="connsiteY8" fmla="*/ 1802754 h 2407058"/>
                    <a:gd name="connsiteX9" fmla="*/ 83553 w 1373517"/>
                    <a:gd name="connsiteY9" fmla="*/ 1923323 h 2407058"/>
                    <a:gd name="connsiteX10" fmla="*/ 1373518 w 1373517"/>
                    <a:gd name="connsiteY10" fmla="*/ 2407059 h 2407058"/>
                    <a:gd name="connsiteX11" fmla="*/ 1373518 w 1373517"/>
                    <a:gd name="connsiteY11" fmla="*/ 458037 h 2407058"/>
                    <a:gd name="connsiteX12" fmla="*/ 173982 w 1373517"/>
                    <a:gd name="connsiteY12" fmla="*/ 8210 h 2407058"/>
                    <a:gd name="connsiteX13" fmla="*/ 55421 w 1373517"/>
                    <a:gd name="connsiteY13" fmla="*/ 22941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55421" y="22941"/>
                      </a:moveTo>
                      <a:cubicBezTo>
                        <a:pt x="20706" y="47003"/>
                        <a:pt x="0" y="86543"/>
                        <a:pt x="0" y="128779"/>
                      </a:cubicBezTo>
                      <a:lnTo>
                        <a:pt x="0" y="415458"/>
                      </a:lnTo>
                      <a:lnTo>
                        <a:pt x="42922" y="415458"/>
                      </a:lnTo>
                      <a:cubicBezTo>
                        <a:pt x="255929" y="415458"/>
                        <a:pt x="429224" y="588753"/>
                        <a:pt x="429224" y="801759"/>
                      </a:cubicBezTo>
                      <a:lnTo>
                        <a:pt x="429224" y="1145139"/>
                      </a:lnTo>
                      <a:cubicBezTo>
                        <a:pt x="429224" y="1358146"/>
                        <a:pt x="255929" y="1531441"/>
                        <a:pt x="42922" y="1531441"/>
                      </a:cubicBezTo>
                      <a:lnTo>
                        <a:pt x="0" y="1531441"/>
                      </a:lnTo>
                      <a:lnTo>
                        <a:pt x="0" y="1802754"/>
                      </a:lnTo>
                      <a:cubicBezTo>
                        <a:pt x="0" y="1856432"/>
                        <a:pt x="33299" y="1904480"/>
                        <a:pt x="83553" y="1923323"/>
                      </a:cubicBezTo>
                      <a:lnTo>
                        <a:pt x="1373518" y="2407059"/>
                      </a:lnTo>
                      <a:lnTo>
                        <a:pt x="1373518" y="458037"/>
                      </a:lnTo>
                      <a:lnTo>
                        <a:pt x="173982" y="8210"/>
                      </a:lnTo>
                      <a:cubicBezTo>
                        <a:pt x="134433" y="-6633"/>
                        <a:pt x="90129" y="-1130"/>
                        <a:pt x="55421" y="2294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5" name="Freihandform: Form 24">
                  <a:extLst>
                    <a:ext uri="{FF2B5EF4-FFF2-40B4-BE49-F238E27FC236}">
                      <a16:creationId xmlns:a16="http://schemas.microsoft.com/office/drawing/2014/main" id="{7F625327-C1E0-45EF-91AF-030A0E038662}"/>
                    </a:ext>
                  </a:extLst>
                </p:cNvPr>
                <p:cNvSpPr/>
                <p:nvPr/>
              </p:nvSpPr>
              <p:spPr>
                <a:xfrm>
                  <a:off x="9074958" y="3058240"/>
                  <a:ext cx="1373517" cy="2407058"/>
                </a:xfrm>
                <a:custGeom>
                  <a:avLst/>
                  <a:gdLst>
                    <a:gd name="connsiteX0" fmla="*/ 944294 w 1373517"/>
                    <a:gd name="connsiteY0" fmla="*/ 1145139 h 2407058"/>
                    <a:gd name="connsiteX1" fmla="*/ 944294 w 1373517"/>
                    <a:gd name="connsiteY1" fmla="*/ 801759 h 2407058"/>
                    <a:gd name="connsiteX2" fmla="*/ 1330595 w 1373517"/>
                    <a:gd name="connsiteY2" fmla="*/ 415458 h 2407058"/>
                    <a:gd name="connsiteX3" fmla="*/ 1373518 w 1373517"/>
                    <a:gd name="connsiteY3" fmla="*/ 415458 h 2407058"/>
                    <a:gd name="connsiteX4" fmla="*/ 1373518 w 1373517"/>
                    <a:gd name="connsiteY4" fmla="*/ 128779 h 2407058"/>
                    <a:gd name="connsiteX5" fmla="*/ 1318096 w 1373517"/>
                    <a:gd name="connsiteY5" fmla="*/ 22941 h 2407058"/>
                    <a:gd name="connsiteX6" fmla="*/ 1199536 w 1373517"/>
                    <a:gd name="connsiteY6" fmla="*/ 8210 h 2407058"/>
                    <a:gd name="connsiteX7" fmla="*/ 0 w 1373517"/>
                    <a:gd name="connsiteY7" fmla="*/ 458037 h 2407058"/>
                    <a:gd name="connsiteX8" fmla="*/ 0 w 1373517"/>
                    <a:gd name="connsiteY8" fmla="*/ 2407059 h 2407058"/>
                    <a:gd name="connsiteX9" fmla="*/ 1289965 w 1373517"/>
                    <a:gd name="connsiteY9" fmla="*/ 1923323 h 2407058"/>
                    <a:gd name="connsiteX10" fmla="*/ 1373518 w 1373517"/>
                    <a:gd name="connsiteY10" fmla="*/ 1802754 h 2407058"/>
                    <a:gd name="connsiteX11" fmla="*/ 1373518 w 1373517"/>
                    <a:gd name="connsiteY11" fmla="*/ 1531441 h 2407058"/>
                    <a:gd name="connsiteX12" fmla="*/ 1330595 w 1373517"/>
                    <a:gd name="connsiteY12" fmla="*/ 1531441 h 2407058"/>
                    <a:gd name="connsiteX13" fmla="*/ 944294 w 1373517"/>
                    <a:gd name="connsiteY13" fmla="*/ 1145139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944294" y="1145139"/>
                      </a:moveTo>
                      <a:lnTo>
                        <a:pt x="944294" y="801759"/>
                      </a:lnTo>
                      <a:cubicBezTo>
                        <a:pt x="944294" y="588753"/>
                        <a:pt x="1117589" y="415458"/>
                        <a:pt x="1330595" y="415458"/>
                      </a:cubicBezTo>
                      <a:lnTo>
                        <a:pt x="1373518" y="415458"/>
                      </a:lnTo>
                      <a:lnTo>
                        <a:pt x="1373518" y="128779"/>
                      </a:lnTo>
                      <a:cubicBezTo>
                        <a:pt x="1373518" y="86543"/>
                        <a:pt x="1352812" y="47003"/>
                        <a:pt x="1318096" y="22941"/>
                      </a:cubicBezTo>
                      <a:cubicBezTo>
                        <a:pt x="1283381" y="-1130"/>
                        <a:pt x="1239068" y="-6633"/>
                        <a:pt x="1199536" y="8210"/>
                      </a:cubicBezTo>
                      <a:lnTo>
                        <a:pt x="0" y="458037"/>
                      </a:lnTo>
                      <a:lnTo>
                        <a:pt x="0" y="2407059"/>
                      </a:lnTo>
                      <a:lnTo>
                        <a:pt x="1289965" y="1923323"/>
                      </a:lnTo>
                      <a:cubicBezTo>
                        <a:pt x="1340219" y="1904480"/>
                        <a:pt x="1373518" y="1856432"/>
                        <a:pt x="1373518" y="1802754"/>
                      </a:cubicBezTo>
                      <a:lnTo>
                        <a:pt x="1373518" y="1531441"/>
                      </a:lnTo>
                      <a:lnTo>
                        <a:pt x="1330595" y="1531441"/>
                      </a:lnTo>
                      <a:cubicBezTo>
                        <a:pt x="1117589" y="1531441"/>
                        <a:pt x="944294" y="1358146"/>
                        <a:pt x="944294" y="1145139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DC41184E-3639-4199-B231-55459C49EC53}"/>
                    </a:ext>
                  </a:extLst>
                </p:cNvPr>
                <p:cNvSpPr/>
                <p:nvPr/>
              </p:nvSpPr>
              <p:spPr>
                <a:xfrm>
                  <a:off x="7100526" y="3731232"/>
                  <a:ext cx="515069" cy="600914"/>
                </a:xfrm>
                <a:custGeom>
                  <a:avLst/>
                  <a:gdLst>
                    <a:gd name="connsiteX0" fmla="*/ 515069 w 515069"/>
                    <a:gd name="connsiteY0" fmla="*/ 472147 h 600914"/>
                    <a:gd name="connsiteX1" fmla="*/ 515069 w 515069"/>
                    <a:gd name="connsiteY1" fmla="*/ 128767 h 600914"/>
                    <a:gd name="connsiteX2" fmla="*/ 386302 w 515069"/>
                    <a:gd name="connsiteY2" fmla="*/ 0 h 600914"/>
                    <a:gd name="connsiteX3" fmla="*/ 300457 w 515069"/>
                    <a:gd name="connsiteY3" fmla="*/ 0 h 600914"/>
                    <a:gd name="connsiteX4" fmla="*/ 0 w 515069"/>
                    <a:gd name="connsiteY4" fmla="*/ 300457 h 600914"/>
                    <a:gd name="connsiteX5" fmla="*/ 300457 w 515069"/>
                    <a:gd name="connsiteY5" fmla="*/ 600914 h 600914"/>
                    <a:gd name="connsiteX6" fmla="*/ 386302 w 515069"/>
                    <a:gd name="connsiteY6" fmla="*/ 600914 h 600914"/>
                    <a:gd name="connsiteX7" fmla="*/ 515069 w 515069"/>
                    <a:gd name="connsiteY7" fmla="*/ 472147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515069" y="472147"/>
                      </a:moveTo>
                      <a:lnTo>
                        <a:pt x="515069" y="128767"/>
                      </a:lnTo>
                      <a:cubicBezTo>
                        <a:pt x="515069" y="57653"/>
                        <a:pt x="457416" y="0"/>
                        <a:pt x="386302" y="0"/>
                      </a:cubicBezTo>
                      <a:lnTo>
                        <a:pt x="300457" y="0"/>
                      </a:lnTo>
                      <a:cubicBezTo>
                        <a:pt x="134519" y="0"/>
                        <a:pt x="0" y="134519"/>
                        <a:pt x="0" y="300457"/>
                      </a:cubicBezTo>
                      <a:cubicBezTo>
                        <a:pt x="0" y="466395"/>
                        <a:pt x="134519" y="600914"/>
                        <a:pt x="300457" y="600914"/>
                      </a:cubicBezTo>
                      <a:lnTo>
                        <a:pt x="386302" y="600914"/>
                      </a:lnTo>
                      <a:cubicBezTo>
                        <a:pt x="457416" y="600914"/>
                        <a:pt x="515069" y="543261"/>
                        <a:pt x="515069" y="472147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8BA9BDFC-A4C6-450A-8CC7-C73A3697DF51}"/>
              </a:ext>
            </a:extLst>
          </p:cNvPr>
          <p:cNvGrpSpPr>
            <a:grpSpLocks noChangeAspect="1"/>
          </p:cNvGrpSpPr>
          <p:nvPr/>
        </p:nvGrpSpPr>
        <p:grpSpPr>
          <a:xfrm>
            <a:off x="3960416" y="809764"/>
            <a:ext cx="1130444" cy="1130444"/>
            <a:chOff x="3417676" y="750676"/>
            <a:chExt cx="5356648" cy="5356648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0A262270-957A-45A4-8A55-29CB388550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951EE0A1-A56F-413E-AFE2-00B81C2BE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7764" y="2124427"/>
              <a:ext cx="4260522" cy="3970860"/>
            </a:xfrm>
            <a:custGeom>
              <a:avLst/>
              <a:gdLst>
                <a:gd name="connsiteX0" fmla="*/ 2490287 w 4260522"/>
                <a:gd name="connsiteY0" fmla="*/ 0 h 4316935"/>
                <a:gd name="connsiteX1" fmla="*/ 4260522 w 4260522"/>
                <a:gd name="connsiteY1" fmla="*/ 1770235 h 4316935"/>
                <a:gd name="connsiteX2" fmla="*/ 4252732 w 4260522"/>
                <a:gd name="connsiteY2" fmla="*/ 1924493 h 4316935"/>
                <a:gd name="connsiteX3" fmla="*/ 1862079 w 4260522"/>
                <a:gd name="connsiteY3" fmla="*/ 4315146 h 4316935"/>
                <a:gd name="connsiteX4" fmla="*/ 1826648 w 4260522"/>
                <a:gd name="connsiteY4" fmla="*/ 4316935 h 4316935"/>
                <a:gd name="connsiteX5" fmla="*/ 0 w 4260522"/>
                <a:gd name="connsiteY5" fmla="*/ 2490287 h 4316935"/>
                <a:gd name="connsiteX0" fmla="*/ 2842712 w 4260522"/>
                <a:gd name="connsiteY0" fmla="*/ 0 h 3970860"/>
                <a:gd name="connsiteX1" fmla="*/ 4260522 w 4260522"/>
                <a:gd name="connsiteY1" fmla="*/ 1424160 h 3970860"/>
                <a:gd name="connsiteX2" fmla="*/ 4252732 w 4260522"/>
                <a:gd name="connsiteY2" fmla="*/ 1578418 h 3970860"/>
                <a:gd name="connsiteX3" fmla="*/ 1862079 w 4260522"/>
                <a:gd name="connsiteY3" fmla="*/ 3969071 h 3970860"/>
                <a:gd name="connsiteX4" fmla="*/ 1826648 w 4260522"/>
                <a:gd name="connsiteY4" fmla="*/ 3970860 h 3970860"/>
                <a:gd name="connsiteX5" fmla="*/ 0 w 4260522"/>
                <a:gd name="connsiteY5" fmla="*/ 2144212 h 3970860"/>
                <a:gd name="connsiteX6" fmla="*/ 2842712 w 4260522"/>
                <a:gd name="connsiteY6" fmla="*/ 0 h 397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0522" h="3970860">
                  <a:moveTo>
                    <a:pt x="2842712" y="0"/>
                  </a:moveTo>
                  <a:lnTo>
                    <a:pt x="4260522" y="1424160"/>
                  </a:lnTo>
                  <a:lnTo>
                    <a:pt x="4252732" y="1578418"/>
                  </a:lnTo>
                  <a:cubicBezTo>
                    <a:pt x="4124719" y="2838942"/>
                    <a:pt x="3122604" y="3841058"/>
                    <a:pt x="1862079" y="3969071"/>
                  </a:cubicBezTo>
                  <a:lnTo>
                    <a:pt x="1826648" y="3970860"/>
                  </a:lnTo>
                  <a:lnTo>
                    <a:pt x="0" y="2144212"/>
                  </a:lnTo>
                  <a:cubicBezTo>
                    <a:pt x="830096" y="1314116"/>
                    <a:pt x="2012616" y="830096"/>
                    <a:pt x="28427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/>
            </a:p>
          </p:txBody>
        </p:sp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FFBF37FC-0489-4843-9FCC-36CB9BEEA50A}"/>
                </a:ext>
              </a:extLst>
            </p:cNvPr>
            <p:cNvGrpSpPr/>
            <p:nvPr/>
          </p:nvGrpSpPr>
          <p:grpSpPr>
            <a:xfrm>
              <a:off x="4907889" y="2240889"/>
              <a:ext cx="2376222" cy="2376222"/>
              <a:chOff x="4907889" y="1910372"/>
              <a:chExt cx="2376222" cy="2376222"/>
            </a:xfrm>
          </p:grpSpPr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490C8585-F4F9-4FE0-9426-52F305DCF88D}"/>
                  </a:ext>
                </a:extLst>
              </p:cNvPr>
              <p:cNvSpPr/>
              <p:nvPr/>
            </p:nvSpPr>
            <p:spPr>
              <a:xfrm rot="16200000" flipV="1">
                <a:off x="6011135" y="1910372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CD4ED48C-76FB-4D3C-B432-512F59D929A5}"/>
                  </a:ext>
                </a:extLst>
              </p:cNvPr>
              <p:cNvSpPr/>
              <p:nvPr/>
            </p:nvSpPr>
            <p:spPr>
              <a:xfrm rot="16200000" flipV="1">
                <a:off x="7114381" y="3013618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5FE037C1-4199-4B59-B7AA-0C24A5A85E41}"/>
                  </a:ext>
                </a:extLst>
              </p:cNvPr>
              <p:cNvSpPr/>
              <p:nvPr/>
            </p:nvSpPr>
            <p:spPr>
              <a:xfrm rot="16200000" flipV="1">
                <a:off x="6011135" y="4116864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902836AE-23AB-453B-85A1-E67BF992D2AE}"/>
                  </a:ext>
                </a:extLst>
              </p:cNvPr>
              <p:cNvSpPr/>
              <p:nvPr/>
            </p:nvSpPr>
            <p:spPr>
              <a:xfrm rot="16200000" flipV="1">
                <a:off x="4907889" y="3013618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62A9A9E6-A28E-4489-9A5E-9D1742B158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04511" y="1337511"/>
              <a:ext cx="4182979" cy="4182979"/>
              <a:chOff x="4048048" y="1381048"/>
              <a:chExt cx="4095904" cy="4095904"/>
            </a:xfrm>
          </p:grpSpPr>
          <p:pic>
            <p:nvPicPr>
              <p:cNvPr id="66" name="Grafik 65">
                <a:extLst>
                  <a:ext uri="{FF2B5EF4-FFF2-40B4-BE49-F238E27FC236}">
                    <a16:creationId xmlns:a16="http://schemas.microsoft.com/office/drawing/2014/main" id="{991C484C-C121-47C7-98A1-44F8F7C12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96513" y="2029513"/>
                <a:ext cx="2798975" cy="2798975"/>
              </a:xfrm>
              <a:prstGeom prst="rect">
                <a:avLst/>
              </a:prstGeom>
            </p:spPr>
          </p:pic>
          <p:sp>
            <p:nvSpPr>
              <p:cNvPr id="67" name="Pfeil: gebogen 66">
                <a:extLst>
                  <a:ext uri="{FF2B5EF4-FFF2-40B4-BE49-F238E27FC236}">
                    <a16:creationId xmlns:a16="http://schemas.microsoft.com/office/drawing/2014/main" id="{61E9688F-1266-4DC2-B7C0-379D784418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48048" y="1381048"/>
                <a:ext cx="4095904" cy="4095904"/>
              </a:xfrm>
              <a:prstGeom prst="circularArrow">
                <a:avLst>
                  <a:gd name="adj1" fmla="val 8866"/>
                  <a:gd name="adj2" fmla="val 1274572"/>
                  <a:gd name="adj3" fmla="val 822963"/>
                  <a:gd name="adj4" fmla="val 9111780"/>
                  <a:gd name="adj5" fmla="val 11377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13" name="Textfeld 112">
            <a:extLst>
              <a:ext uri="{FF2B5EF4-FFF2-40B4-BE49-F238E27FC236}">
                <a16:creationId xmlns:a16="http://schemas.microsoft.com/office/drawing/2014/main" id="{D3D081C2-C477-4111-9FC0-E0A945BAE37B}"/>
              </a:ext>
            </a:extLst>
          </p:cNvPr>
          <p:cNvSpPr txBox="1"/>
          <p:nvPr/>
        </p:nvSpPr>
        <p:spPr>
          <a:xfrm>
            <a:off x="745593" y="1116780"/>
            <a:ext cx="3039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Offene Ganztagsschule</a:t>
            </a:r>
          </a:p>
        </p:txBody>
      </p:sp>
      <p:sp>
        <p:nvSpPr>
          <p:cNvPr id="114" name="Textfeld 113">
            <a:extLst>
              <a:ext uri="{FF2B5EF4-FFF2-40B4-BE49-F238E27FC236}">
                <a16:creationId xmlns:a16="http://schemas.microsoft.com/office/drawing/2014/main" id="{C7436057-BB99-4D6C-A644-6B5B3E93984C}"/>
              </a:ext>
            </a:extLst>
          </p:cNvPr>
          <p:cNvSpPr txBox="1"/>
          <p:nvPr/>
        </p:nvSpPr>
        <p:spPr>
          <a:xfrm>
            <a:off x="1105405" y="2359694"/>
            <a:ext cx="170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Bläserklasse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8145EABC-1D5C-4A1F-A534-E38D37C03BC8}"/>
              </a:ext>
            </a:extLst>
          </p:cNvPr>
          <p:cNvSpPr txBox="1"/>
          <p:nvPr/>
        </p:nvSpPr>
        <p:spPr>
          <a:xfrm>
            <a:off x="453526" y="3840211"/>
            <a:ext cx="234961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1. Fremdsprache:</a:t>
            </a:r>
          </a:p>
          <a:p>
            <a:pPr algn="r"/>
            <a:r>
              <a:rPr lang="de-DE" sz="2400" dirty="0">
                <a:solidFill>
                  <a:srgbClr val="2F5597"/>
                </a:solidFill>
              </a:rPr>
              <a:t>Englisch</a:t>
            </a:r>
          </a:p>
        </p:txBody>
      </p:sp>
      <p:sp>
        <p:nvSpPr>
          <p:cNvPr id="116" name="Textfeld 115">
            <a:extLst>
              <a:ext uri="{FF2B5EF4-FFF2-40B4-BE49-F238E27FC236}">
                <a16:creationId xmlns:a16="http://schemas.microsoft.com/office/drawing/2014/main" id="{19AC2D30-8AD0-41C3-A3BD-64F5BEC99579}"/>
              </a:ext>
            </a:extLst>
          </p:cNvPr>
          <p:cNvSpPr txBox="1"/>
          <p:nvPr/>
        </p:nvSpPr>
        <p:spPr>
          <a:xfrm>
            <a:off x="1623714" y="5080014"/>
            <a:ext cx="2199833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Informatik 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als Epochenfach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92DBEBD2-0807-456C-AA12-DFE8FEC3B551}"/>
              </a:ext>
            </a:extLst>
          </p:cNvPr>
          <p:cNvSpPr txBox="1"/>
          <p:nvPr/>
        </p:nvSpPr>
        <p:spPr>
          <a:xfrm>
            <a:off x="8391819" y="5080014"/>
            <a:ext cx="296215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Präventionsworkshop:</a:t>
            </a:r>
          </a:p>
          <a:p>
            <a:r>
              <a:rPr lang="de-DE" sz="2400" dirty="0">
                <a:solidFill>
                  <a:srgbClr val="2F5597"/>
                </a:solidFill>
              </a:rPr>
              <a:t>Datenschutz</a:t>
            </a:r>
          </a:p>
        </p:txBody>
      </p:sp>
      <p:sp>
        <p:nvSpPr>
          <p:cNvPr id="118" name="Textfeld 117">
            <a:extLst>
              <a:ext uri="{FF2B5EF4-FFF2-40B4-BE49-F238E27FC236}">
                <a16:creationId xmlns:a16="http://schemas.microsoft.com/office/drawing/2014/main" id="{7D7DCE86-08C9-4E4E-939F-30A6FEFD1A70}"/>
              </a:ext>
            </a:extLst>
          </p:cNvPr>
          <p:cNvSpPr txBox="1"/>
          <p:nvPr/>
        </p:nvSpPr>
        <p:spPr>
          <a:xfrm>
            <a:off x="9376741" y="3840211"/>
            <a:ext cx="2648289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Fachübergreifendes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Jugendbuchprojekt</a:t>
            </a:r>
          </a:p>
        </p:txBody>
      </p:sp>
      <p:sp>
        <p:nvSpPr>
          <p:cNvPr id="119" name="Textfeld 118">
            <a:extLst>
              <a:ext uri="{FF2B5EF4-FFF2-40B4-BE49-F238E27FC236}">
                <a16:creationId xmlns:a16="http://schemas.microsoft.com/office/drawing/2014/main" id="{8FC0644F-35C1-4056-9A2E-35408AC7B39D}"/>
              </a:ext>
            </a:extLst>
          </p:cNvPr>
          <p:cNvSpPr txBox="1"/>
          <p:nvPr/>
        </p:nvSpPr>
        <p:spPr>
          <a:xfrm>
            <a:off x="9376741" y="2175027"/>
            <a:ext cx="2577116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Partnerschaft mit 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Gemeindebücherei</a:t>
            </a:r>
          </a:p>
        </p:txBody>
      </p:sp>
      <p:sp>
        <p:nvSpPr>
          <p:cNvPr id="120" name="Textfeld 119">
            <a:extLst>
              <a:ext uri="{FF2B5EF4-FFF2-40B4-BE49-F238E27FC236}">
                <a16:creationId xmlns:a16="http://schemas.microsoft.com/office/drawing/2014/main" id="{D795B031-FF85-42C7-BF5A-D178F1244688}"/>
              </a:ext>
            </a:extLst>
          </p:cNvPr>
          <p:cNvSpPr txBox="1"/>
          <p:nvPr/>
        </p:nvSpPr>
        <p:spPr>
          <a:xfrm>
            <a:off x="8360553" y="1113467"/>
            <a:ext cx="255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Märchenerzählerin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7FDB080-7E52-41E8-9BF5-A95DC2F64442}"/>
              </a:ext>
            </a:extLst>
          </p:cNvPr>
          <p:cNvGrpSpPr/>
          <p:nvPr/>
        </p:nvGrpSpPr>
        <p:grpSpPr>
          <a:xfrm>
            <a:off x="5016000" y="2349000"/>
            <a:ext cx="2160000" cy="2160000"/>
            <a:chOff x="5016000" y="2349000"/>
            <a:chExt cx="2160000" cy="216000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3219F21C-A9A5-4CDA-BB4A-DF3A8EC55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000" y="2349000"/>
              <a:ext cx="2160000" cy="216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500" b="1" dirty="0">
                  <a:solidFill>
                    <a:srgbClr val="C00000"/>
                  </a:solidFill>
                </a:rPr>
                <a:t>5</a:t>
              </a:r>
              <a:endParaRPr lang="de-DE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D76A6839-4A82-4831-BB8F-C47A90797D2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218386" y="2596104"/>
              <a:ext cx="1755228" cy="1755228"/>
            </a:xfrm>
            <a:prstGeom prst="rect">
              <a:avLst/>
            </a:prstGeom>
            <a:noFill/>
          </p:spPr>
          <p:txBody>
            <a:bodyPr wrap="none" rtlCol="0" anchor="ctr">
              <a:prstTxWarp prst="textButton">
                <a:avLst/>
              </a:prstTxWarp>
              <a:spAutoFit/>
            </a:bodyPr>
            <a:lstStyle/>
            <a:p>
              <a:pPr algn="ctr"/>
              <a:r>
                <a:rPr lang="de-DE" sz="2000" dirty="0">
                  <a:solidFill>
                    <a:srgbClr val="2F5597"/>
                  </a:solidFill>
                </a:rPr>
                <a:t>KLASSE</a:t>
              </a:r>
              <a:endParaRPr lang="de-DE" dirty="0">
                <a:solidFill>
                  <a:srgbClr val="2F5597"/>
                </a:solidFill>
              </a:endParaRPr>
            </a:p>
            <a:p>
              <a:pPr algn="ctr"/>
              <a:endParaRPr lang="de-DE" dirty="0">
                <a:solidFill>
                  <a:srgbClr val="2F5597"/>
                </a:solidFill>
              </a:endParaRPr>
            </a:p>
            <a:p>
              <a:pPr algn="ctr"/>
              <a:r>
                <a:rPr lang="de-DE" sz="1100" spc="300" dirty="0">
                  <a:solidFill>
                    <a:srgbClr val="2F5597"/>
                  </a:solidFill>
                </a:rPr>
                <a:t>GYMNASIUM MECKELFELD</a:t>
              </a:r>
            </a:p>
          </p:txBody>
        </p:sp>
      </p:grpSp>
      <p:pic>
        <p:nvPicPr>
          <p:cNvPr id="128" name="Grafik 127">
            <a:extLst>
              <a:ext uri="{FF2B5EF4-FFF2-40B4-BE49-F238E27FC236}">
                <a16:creationId xmlns:a16="http://schemas.microsoft.com/office/drawing/2014/main" id="{EDE67C44-C4E1-45A3-B6BA-57C88A507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2154" y="2068713"/>
            <a:ext cx="1146324" cy="1147236"/>
          </a:xfrm>
          <a:prstGeom prst="rect">
            <a:avLst/>
          </a:prstGeom>
        </p:spPr>
      </p:pic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5BA08B24-BD24-427E-8FD3-FEF39D0D158A}"/>
              </a:ext>
            </a:extLst>
          </p:cNvPr>
          <p:cNvGrpSpPr>
            <a:grpSpLocks noChangeAspect="1"/>
          </p:cNvGrpSpPr>
          <p:nvPr/>
        </p:nvGrpSpPr>
        <p:grpSpPr>
          <a:xfrm>
            <a:off x="2979984" y="3635974"/>
            <a:ext cx="1130400" cy="1130400"/>
            <a:chOff x="3417676" y="750676"/>
            <a:chExt cx="5356648" cy="5356648"/>
          </a:xfrm>
        </p:grpSpPr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6C637AA8-53E4-4283-A97D-20D20A3DE4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24" name="Gruppieren 123">
              <a:extLst>
                <a:ext uri="{FF2B5EF4-FFF2-40B4-BE49-F238E27FC236}">
                  <a16:creationId xmlns:a16="http://schemas.microsoft.com/office/drawing/2014/main" id="{22955819-424E-4906-94FA-36AB46DCCE6A}"/>
                </a:ext>
              </a:extLst>
            </p:cNvPr>
            <p:cNvGrpSpPr/>
            <p:nvPr/>
          </p:nvGrpSpPr>
          <p:grpSpPr>
            <a:xfrm>
              <a:off x="4421929" y="1916043"/>
              <a:ext cx="4334800" cy="4167521"/>
              <a:chOff x="4421929" y="1916043"/>
              <a:chExt cx="4334800" cy="4167521"/>
            </a:xfrm>
            <a:solidFill>
              <a:schemeClr val="accent1"/>
            </a:solidFill>
          </p:grpSpPr>
          <p:sp>
            <p:nvSpPr>
              <p:cNvPr id="126" name="Freihandform: Form 125">
                <a:extLst>
                  <a:ext uri="{FF2B5EF4-FFF2-40B4-BE49-F238E27FC236}">
                    <a16:creationId xmlns:a16="http://schemas.microsoft.com/office/drawing/2014/main" id="{A2833CFB-03C5-4885-A48C-952E767657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21929" y="2743201"/>
                <a:ext cx="4334800" cy="3340363"/>
              </a:xfrm>
              <a:custGeom>
                <a:avLst/>
                <a:gdLst>
                  <a:gd name="connsiteX0" fmla="*/ 2338917 w 4453546"/>
                  <a:gd name="connsiteY0" fmla="*/ 0 h 4470663"/>
                  <a:gd name="connsiteX1" fmla="*/ 4453546 w 4453546"/>
                  <a:gd name="connsiteY1" fmla="*/ 2114629 h 4470663"/>
                  <a:gd name="connsiteX2" fmla="*/ 4416727 w 4453546"/>
                  <a:gd name="connsiteY2" fmla="*/ 2355876 h 4470663"/>
                  <a:gd name="connsiteX3" fmla="*/ 2332593 w 4453546"/>
                  <a:gd name="connsiteY3" fmla="*/ 4440010 h 4470663"/>
                  <a:gd name="connsiteX4" fmla="*/ 2131746 w 4453546"/>
                  <a:gd name="connsiteY4" fmla="*/ 4470663 h 4470663"/>
                  <a:gd name="connsiteX5" fmla="*/ 0 w 4453546"/>
                  <a:gd name="connsiteY5" fmla="*/ 2338917 h 4470663"/>
                  <a:gd name="connsiteX0" fmla="*/ 2216997 w 4331626"/>
                  <a:gd name="connsiteY0" fmla="*/ 0 h 4470663"/>
                  <a:gd name="connsiteX1" fmla="*/ 4331626 w 4331626"/>
                  <a:gd name="connsiteY1" fmla="*/ 2114629 h 4470663"/>
                  <a:gd name="connsiteX2" fmla="*/ 4294807 w 4331626"/>
                  <a:gd name="connsiteY2" fmla="*/ 2355876 h 4470663"/>
                  <a:gd name="connsiteX3" fmla="*/ 2210673 w 4331626"/>
                  <a:gd name="connsiteY3" fmla="*/ 4440010 h 4470663"/>
                  <a:gd name="connsiteX4" fmla="*/ 2009826 w 4331626"/>
                  <a:gd name="connsiteY4" fmla="*/ 4470663 h 4470663"/>
                  <a:gd name="connsiteX5" fmla="*/ 0 w 4331626"/>
                  <a:gd name="connsiteY5" fmla="*/ 2450677 h 4470663"/>
                  <a:gd name="connsiteX6" fmla="*/ 2216997 w 4331626"/>
                  <a:gd name="connsiteY6" fmla="*/ 0 h 4470663"/>
                  <a:gd name="connsiteX0" fmla="*/ 2216997 w 4331626"/>
                  <a:gd name="connsiteY0" fmla="*/ 0 h 4470663"/>
                  <a:gd name="connsiteX1" fmla="*/ 4331626 w 4331626"/>
                  <a:gd name="connsiteY1" fmla="*/ 2114629 h 4470663"/>
                  <a:gd name="connsiteX2" fmla="*/ 4294807 w 4331626"/>
                  <a:gd name="connsiteY2" fmla="*/ 2355876 h 4470663"/>
                  <a:gd name="connsiteX3" fmla="*/ 2210673 w 4331626"/>
                  <a:gd name="connsiteY3" fmla="*/ 4440010 h 4470663"/>
                  <a:gd name="connsiteX4" fmla="*/ 2009826 w 4331626"/>
                  <a:gd name="connsiteY4" fmla="*/ 4470663 h 4470663"/>
                  <a:gd name="connsiteX5" fmla="*/ 0 w 4331626"/>
                  <a:gd name="connsiteY5" fmla="*/ 2450677 h 4470663"/>
                  <a:gd name="connsiteX6" fmla="*/ 2216997 w 4331626"/>
                  <a:gd name="connsiteY6" fmla="*/ 0 h 4470663"/>
                  <a:gd name="connsiteX0" fmla="*/ 2193184 w 4307813"/>
                  <a:gd name="connsiteY0" fmla="*/ 0 h 4470663"/>
                  <a:gd name="connsiteX1" fmla="*/ 4307813 w 4307813"/>
                  <a:gd name="connsiteY1" fmla="*/ 2114629 h 4470663"/>
                  <a:gd name="connsiteX2" fmla="*/ 4270994 w 4307813"/>
                  <a:gd name="connsiteY2" fmla="*/ 2355876 h 4470663"/>
                  <a:gd name="connsiteX3" fmla="*/ 2186860 w 4307813"/>
                  <a:gd name="connsiteY3" fmla="*/ 4440010 h 4470663"/>
                  <a:gd name="connsiteX4" fmla="*/ 1986013 w 4307813"/>
                  <a:gd name="connsiteY4" fmla="*/ 4470663 h 4470663"/>
                  <a:gd name="connsiteX5" fmla="*/ 0 w 4307813"/>
                  <a:gd name="connsiteY5" fmla="*/ 2480840 h 4470663"/>
                  <a:gd name="connsiteX6" fmla="*/ 2193184 w 4307813"/>
                  <a:gd name="connsiteY6" fmla="*/ 0 h 4470663"/>
                  <a:gd name="connsiteX0" fmla="*/ 2220171 w 4334800"/>
                  <a:gd name="connsiteY0" fmla="*/ 0 h 4470663"/>
                  <a:gd name="connsiteX1" fmla="*/ 4334800 w 4334800"/>
                  <a:gd name="connsiteY1" fmla="*/ 2114629 h 4470663"/>
                  <a:gd name="connsiteX2" fmla="*/ 4297981 w 4334800"/>
                  <a:gd name="connsiteY2" fmla="*/ 2355876 h 4470663"/>
                  <a:gd name="connsiteX3" fmla="*/ 2213847 w 4334800"/>
                  <a:gd name="connsiteY3" fmla="*/ 4440010 h 4470663"/>
                  <a:gd name="connsiteX4" fmla="*/ 2013000 w 4334800"/>
                  <a:gd name="connsiteY4" fmla="*/ 4470663 h 4470663"/>
                  <a:gd name="connsiteX5" fmla="*/ 0 w 4334800"/>
                  <a:gd name="connsiteY5" fmla="*/ 2455440 h 4470663"/>
                  <a:gd name="connsiteX6" fmla="*/ 2220171 w 4334800"/>
                  <a:gd name="connsiteY6" fmla="*/ 0 h 4470663"/>
                  <a:gd name="connsiteX0" fmla="*/ 3350471 w 4334800"/>
                  <a:gd name="connsiteY0" fmla="*/ 0 h 3334013"/>
                  <a:gd name="connsiteX1" fmla="*/ 4334800 w 4334800"/>
                  <a:gd name="connsiteY1" fmla="*/ 977979 h 3334013"/>
                  <a:gd name="connsiteX2" fmla="*/ 4297981 w 4334800"/>
                  <a:gd name="connsiteY2" fmla="*/ 1219226 h 3334013"/>
                  <a:gd name="connsiteX3" fmla="*/ 2213847 w 4334800"/>
                  <a:gd name="connsiteY3" fmla="*/ 3303360 h 3334013"/>
                  <a:gd name="connsiteX4" fmla="*/ 2013000 w 4334800"/>
                  <a:gd name="connsiteY4" fmla="*/ 3334013 h 3334013"/>
                  <a:gd name="connsiteX5" fmla="*/ 0 w 4334800"/>
                  <a:gd name="connsiteY5" fmla="*/ 1318790 h 3334013"/>
                  <a:gd name="connsiteX6" fmla="*/ 3350471 w 4334800"/>
                  <a:gd name="connsiteY6" fmla="*/ 0 h 3334013"/>
                  <a:gd name="connsiteX0" fmla="*/ 3442546 w 4334800"/>
                  <a:gd name="connsiteY0" fmla="*/ 0 h 3203838"/>
                  <a:gd name="connsiteX1" fmla="*/ 4334800 w 4334800"/>
                  <a:gd name="connsiteY1" fmla="*/ 847804 h 3203838"/>
                  <a:gd name="connsiteX2" fmla="*/ 4297981 w 4334800"/>
                  <a:gd name="connsiteY2" fmla="*/ 1089051 h 3203838"/>
                  <a:gd name="connsiteX3" fmla="*/ 2213847 w 4334800"/>
                  <a:gd name="connsiteY3" fmla="*/ 3173185 h 3203838"/>
                  <a:gd name="connsiteX4" fmla="*/ 2013000 w 4334800"/>
                  <a:gd name="connsiteY4" fmla="*/ 3203838 h 3203838"/>
                  <a:gd name="connsiteX5" fmla="*/ 0 w 4334800"/>
                  <a:gd name="connsiteY5" fmla="*/ 1188615 h 3203838"/>
                  <a:gd name="connsiteX6" fmla="*/ 3442546 w 4334800"/>
                  <a:gd name="connsiteY6" fmla="*/ 0 h 3203838"/>
                  <a:gd name="connsiteX0" fmla="*/ 3345708 w 4334800"/>
                  <a:gd name="connsiteY0" fmla="*/ 0 h 3340363"/>
                  <a:gd name="connsiteX1" fmla="*/ 4334800 w 4334800"/>
                  <a:gd name="connsiteY1" fmla="*/ 984329 h 3340363"/>
                  <a:gd name="connsiteX2" fmla="*/ 4297981 w 4334800"/>
                  <a:gd name="connsiteY2" fmla="*/ 1225576 h 3340363"/>
                  <a:gd name="connsiteX3" fmla="*/ 2213847 w 4334800"/>
                  <a:gd name="connsiteY3" fmla="*/ 3309710 h 3340363"/>
                  <a:gd name="connsiteX4" fmla="*/ 2013000 w 4334800"/>
                  <a:gd name="connsiteY4" fmla="*/ 3340363 h 3340363"/>
                  <a:gd name="connsiteX5" fmla="*/ 0 w 4334800"/>
                  <a:gd name="connsiteY5" fmla="*/ 1325140 h 3340363"/>
                  <a:gd name="connsiteX6" fmla="*/ 3345708 w 4334800"/>
                  <a:gd name="connsiteY6" fmla="*/ 0 h 3340363"/>
                  <a:gd name="connsiteX0" fmla="*/ 3345708 w 4334800"/>
                  <a:gd name="connsiteY0" fmla="*/ 0 h 3340363"/>
                  <a:gd name="connsiteX1" fmla="*/ 4334800 w 4334800"/>
                  <a:gd name="connsiteY1" fmla="*/ 984329 h 3340363"/>
                  <a:gd name="connsiteX2" fmla="*/ 4297981 w 4334800"/>
                  <a:gd name="connsiteY2" fmla="*/ 1225576 h 3340363"/>
                  <a:gd name="connsiteX3" fmla="*/ 2213847 w 4334800"/>
                  <a:gd name="connsiteY3" fmla="*/ 3309710 h 3340363"/>
                  <a:gd name="connsiteX4" fmla="*/ 2013000 w 4334800"/>
                  <a:gd name="connsiteY4" fmla="*/ 3340363 h 3340363"/>
                  <a:gd name="connsiteX5" fmla="*/ 0 w 4334800"/>
                  <a:gd name="connsiteY5" fmla="*/ 1325140 h 3340363"/>
                  <a:gd name="connsiteX6" fmla="*/ 3345708 w 4334800"/>
                  <a:gd name="connsiteY6" fmla="*/ 0 h 334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4800" h="3340363">
                    <a:moveTo>
                      <a:pt x="3345708" y="0"/>
                    </a:moveTo>
                    <a:lnTo>
                      <a:pt x="4334800" y="984329"/>
                    </a:lnTo>
                    <a:lnTo>
                      <a:pt x="4297981" y="1225576"/>
                    </a:lnTo>
                    <a:cubicBezTo>
                      <a:pt x="4083915" y="2271691"/>
                      <a:pt x="3259962" y="3095644"/>
                      <a:pt x="2213847" y="3309710"/>
                    </a:cubicBezTo>
                    <a:lnTo>
                      <a:pt x="2013000" y="3340363"/>
                    </a:lnTo>
                    <a:lnTo>
                      <a:pt x="0" y="1325140"/>
                    </a:lnTo>
                    <a:cubicBezTo>
                      <a:pt x="779639" y="545501"/>
                      <a:pt x="1867569" y="951089"/>
                      <a:pt x="3345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27" name="Rechteck 29">
                <a:extLst>
                  <a:ext uri="{FF2B5EF4-FFF2-40B4-BE49-F238E27FC236}">
                    <a16:creationId xmlns:a16="http://schemas.microsoft.com/office/drawing/2014/main" id="{7BC3D213-26CA-4574-8C3C-89B0B24F7FB3}"/>
                  </a:ext>
                </a:extLst>
              </p:cNvPr>
              <p:cNvSpPr/>
              <p:nvPr/>
            </p:nvSpPr>
            <p:spPr>
              <a:xfrm rot="2700000">
                <a:off x="5391666" y="2415985"/>
                <a:ext cx="2598289" cy="1598405"/>
              </a:xfrm>
              <a:custGeom>
                <a:avLst/>
                <a:gdLst>
                  <a:gd name="connsiteX0" fmla="*/ 0 w 2598289"/>
                  <a:gd name="connsiteY0" fmla="*/ 0 h 1463743"/>
                  <a:gd name="connsiteX1" fmla="*/ 2598289 w 2598289"/>
                  <a:gd name="connsiteY1" fmla="*/ 0 h 1463743"/>
                  <a:gd name="connsiteX2" fmla="*/ 2598289 w 2598289"/>
                  <a:gd name="connsiteY2" fmla="*/ 1463743 h 1463743"/>
                  <a:gd name="connsiteX3" fmla="*/ 0 w 2598289"/>
                  <a:gd name="connsiteY3" fmla="*/ 1463743 h 1463743"/>
                  <a:gd name="connsiteX4" fmla="*/ 0 w 2598289"/>
                  <a:gd name="connsiteY4" fmla="*/ 0 h 1463743"/>
                  <a:gd name="connsiteX0" fmla="*/ 431054 w 2598289"/>
                  <a:gd name="connsiteY0" fmla="*/ 155658 h 1463743"/>
                  <a:gd name="connsiteX1" fmla="*/ 2598289 w 2598289"/>
                  <a:gd name="connsiteY1" fmla="*/ 0 h 1463743"/>
                  <a:gd name="connsiteX2" fmla="*/ 2598289 w 2598289"/>
                  <a:gd name="connsiteY2" fmla="*/ 1463743 h 1463743"/>
                  <a:gd name="connsiteX3" fmla="*/ 0 w 2598289"/>
                  <a:gd name="connsiteY3" fmla="*/ 1463743 h 1463743"/>
                  <a:gd name="connsiteX4" fmla="*/ 431054 w 2598289"/>
                  <a:gd name="connsiteY4" fmla="*/ 155658 h 1463743"/>
                  <a:gd name="connsiteX0" fmla="*/ 646580 w 2598289"/>
                  <a:gd name="connsiteY0" fmla="*/ 5988 h 1463743"/>
                  <a:gd name="connsiteX1" fmla="*/ 2598289 w 2598289"/>
                  <a:gd name="connsiteY1" fmla="*/ 0 h 1463743"/>
                  <a:gd name="connsiteX2" fmla="*/ 2598289 w 2598289"/>
                  <a:gd name="connsiteY2" fmla="*/ 1463743 h 1463743"/>
                  <a:gd name="connsiteX3" fmla="*/ 0 w 2598289"/>
                  <a:gd name="connsiteY3" fmla="*/ 1463743 h 1463743"/>
                  <a:gd name="connsiteX4" fmla="*/ 646580 w 2598289"/>
                  <a:gd name="connsiteY4" fmla="*/ 5988 h 1463743"/>
                  <a:gd name="connsiteX0" fmla="*/ 646580 w 2598289"/>
                  <a:gd name="connsiteY0" fmla="*/ 5988 h 1531593"/>
                  <a:gd name="connsiteX1" fmla="*/ 2598289 w 2598289"/>
                  <a:gd name="connsiteY1" fmla="*/ 0 h 1531593"/>
                  <a:gd name="connsiteX2" fmla="*/ 2598289 w 2598289"/>
                  <a:gd name="connsiteY2" fmla="*/ 1463743 h 1531593"/>
                  <a:gd name="connsiteX3" fmla="*/ 0 w 2598289"/>
                  <a:gd name="connsiteY3" fmla="*/ 1463743 h 1531593"/>
                  <a:gd name="connsiteX4" fmla="*/ 646580 w 2598289"/>
                  <a:gd name="connsiteY4" fmla="*/ 5988 h 1531593"/>
                  <a:gd name="connsiteX0" fmla="*/ 646580 w 2598289"/>
                  <a:gd name="connsiteY0" fmla="*/ 5988 h 1519608"/>
                  <a:gd name="connsiteX1" fmla="*/ 2598289 w 2598289"/>
                  <a:gd name="connsiteY1" fmla="*/ 0 h 1519608"/>
                  <a:gd name="connsiteX2" fmla="*/ 2598289 w 2598289"/>
                  <a:gd name="connsiteY2" fmla="*/ 1463743 h 1519608"/>
                  <a:gd name="connsiteX3" fmla="*/ 0 w 2598289"/>
                  <a:gd name="connsiteY3" fmla="*/ 1463743 h 1519608"/>
                  <a:gd name="connsiteX4" fmla="*/ 646580 w 2598289"/>
                  <a:gd name="connsiteY4" fmla="*/ 5988 h 1519608"/>
                  <a:gd name="connsiteX0" fmla="*/ 646580 w 2598289"/>
                  <a:gd name="connsiteY0" fmla="*/ 5988 h 1598405"/>
                  <a:gd name="connsiteX1" fmla="*/ 2598289 w 2598289"/>
                  <a:gd name="connsiteY1" fmla="*/ 0 h 1598405"/>
                  <a:gd name="connsiteX2" fmla="*/ 2598289 w 2598289"/>
                  <a:gd name="connsiteY2" fmla="*/ 1463743 h 1598405"/>
                  <a:gd name="connsiteX3" fmla="*/ 0 w 2598289"/>
                  <a:gd name="connsiteY3" fmla="*/ 1463743 h 1598405"/>
                  <a:gd name="connsiteX4" fmla="*/ 646580 w 2598289"/>
                  <a:gd name="connsiteY4" fmla="*/ 5988 h 1598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8289" h="1598405">
                    <a:moveTo>
                      <a:pt x="646580" y="5988"/>
                    </a:moveTo>
                    <a:lnTo>
                      <a:pt x="2598289" y="0"/>
                    </a:lnTo>
                    <a:lnTo>
                      <a:pt x="2598289" y="1463743"/>
                    </a:lnTo>
                    <a:cubicBezTo>
                      <a:pt x="1890844" y="1796011"/>
                      <a:pt x="1072641" y="1400882"/>
                      <a:pt x="0" y="1463743"/>
                    </a:cubicBezTo>
                    <a:lnTo>
                      <a:pt x="646580" y="59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25" name="Grafik 124">
              <a:extLst>
                <a:ext uri="{FF2B5EF4-FFF2-40B4-BE49-F238E27FC236}">
                  <a16:creationId xmlns:a16="http://schemas.microsoft.com/office/drawing/2014/main" id="{36B8208A-5D86-4F04-A36B-95FE2D30B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6449" y="1776841"/>
              <a:ext cx="3859102" cy="3304318"/>
            </a:xfrm>
            <a:prstGeom prst="rect">
              <a:avLst/>
            </a:prstGeom>
          </p:spPr>
        </p:pic>
      </p:grpSp>
      <p:grpSp>
        <p:nvGrpSpPr>
          <p:cNvPr id="143" name="Gruppieren 142">
            <a:extLst>
              <a:ext uri="{FF2B5EF4-FFF2-40B4-BE49-F238E27FC236}">
                <a16:creationId xmlns:a16="http://schemas.microsoft.com/office/drawing/2014/main" id="{A222BD90-B8A3-45C7-9239-DF1211BFCA42}"/>
              </a:ext>
            </a:extLst>
          </p:cNvPr>
          <p:cNvGrpSpPr>
            <a:grpSpLocks noChangeAspect="1"/>
          </p:cNvGrpSpPr>
          <p:nvPr/>
        </p:nvGrpSpPr>
        <p:grpSpPr>
          <a:xfrm>
            <a:off x="3981238" y="4894262"/>
            <a:ext cx="1130400" cy="1130400"/>
            <a:chOff x="3417676" y="750676"/>
            <a:chExt cx="5356648" cy="5356648"/>
          </a:xfrm>
        </p:grpSpPr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CD5215AC-9DD8-422B-A95F-2D5040182F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DBD6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5" name="Freihandform: Form 144">
              <a:extLst>
                <a:ext uri="{FF2B5EF4-FFF2-40B4-BE49-F238E27FC236}">
                  <a16:creationId xmlns:a16="http://schemas.microsoft.com/office/drawing/2014/main" id="{C0DD801E-6489-4AA4-8ACC-9C14A00BA8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4946" y="2327683"/>
              <a:ext cx="3971758" cy="3704213"/>
            </a:xfrm>
            <a:custGeom>
              <a:avLst/>
              <a:gdLst>
                <a:gd name="connsiteX0" fmla="*/ 2171700 w 3971758"/>
                <a:gd name="connsiteY0" fmla="*/ 0 h 4104263"/>
                <a:gd name="connsiteX1" fmla="*/ 3971758 w 3971758"/>
                <a:gd name="connsiteY1" fmla="*/ 1800059 h 4104263"/>
                <a:gd name="connsiteX2" fmla="*/ 3934964 w 3971758"/>
                <a:gd name="connsiteY2" fmla="*/ 2041144 h 4104263"/>
                <a:gd name="connsiteX3" fmla="*/ 2107506 w 3971758"/>
                <a:gd name="connsiteY3" fmla="*/ 4059280 h 4104263"/>
                <a:gd name="connsiteX4" fmla="*/ 1932563 w 3971758"/>
                <a:gd name="connsiteY4" fmla="*/ 4104263 h 4104263"/>
                <a:gd name="connsiteX5" fmla="*/ 0 w 3971758"/>
                <a:gd name="connsiteY5" fmla="*/ 2171699 h 4104263"/>
                <a:gd name="connsiteX0" fmla="*/ 2571750 w 3971758"/>
                <a:gd name="connsiteY0" fmla="*/ 0 h 3704213"/>
                <a:gd name="connsiteX1" fmla="*/ 3971758 w 3971758"/>
                <a:gd name="connsiteY1" fmla="*/ 1400009 h 3704213"/>
                <a:gd name="connsiteX2" fmla="*/ 3934964 w 3971758"/>
                <a:gd name="connsiteY2" fmla="*/ 1641094 h 3704213"/>
                <a:gd name="connsiteX3" fmla="*/ 2107506 w 3971758"/>
                <a:gd name="connsiteY3" fmla="*/ 3659230 h 3704213"/>
                <a:gd name="connsiteX4" fmla="*/ 1932563 w 3971758"/>
                <a:gd name="connsiteY4" fmla="*/ 3704213 h 3704213"/>
                <a:gd name="connsiteX5" fmla="*/ 0 w 3971758"/>
                <a:gd name="connsiteY5" fmla="*/ 1771649 h 3704213"/>
                <a:gd name="connsiteX6" fmla="*/ 2571750 w 3971758"/>
                <a:gd name="connsiteY6" fmla="*/ 0 h 370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71758" h="3704213">
                  <a:moveTo>
                    <a:pt x="2571750" y="0"/>
                  </a:moveTo>
                  <a:lnTo>
                    <a:pt x="3971758" y="1400009"/>
                  </a:lnTo>
                  <a:lnTo>
                    <a:pt x="3934964" y="1641094"/>
                  </a:lnTo>
                  <a:cubicBezTo>
                    <a:pt x="3738737" y="2600033"/>
                    <a:pt x="3030035" y="3372294"/>
                    <a:pt x="2107506" y="3659230"/>
                  </a:cubicBezTo>
                  <a:lnTo>
                    <a:pt x="1932563" y="3704213"/>
                  </a:lnTo>
                  <a:lnTo>
                    <a:pt x="0" y="1771649"/>
                  </a:lnTo>
                  <a:cubicBezTo>
                    <a:pt x="723900" y="1047749"/>
                    <a:pt x="1847850" y="723900"/>
                    <a:pt x="2571750" y="0"/>
                  </a:cubicBezTo>
                  <a:close/>
                </a:path>
              </a:pathLst>
            </a:custGeom>
            <a:solidFill>
              <a:srgbClr val="C4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46" name="Rechteck 145">
              <a:extLst>
                <a:ext uri="{FF2B5EF4-FFF2-40B4-BE49-F238E27FC236}">
                  <a16:creationId xmlns:a16="http://schemas.microsoft.com/office/drawing/2014/main" id="{D70701C1-057D-44CC-AD01-ABEC2EB9E988}"/>
                </a:ext>
              </a:extLst>
            </p:cNvPr>
            <p:cNvSpPr/>
            <p:nvPr/>
          </p:nvSpPr>
          <p:spPr>
            <a:xfrm>
              <a:off x="4940300" y="2463800"/>
              <a:ext cx="2311400" cy="150495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7" name="Rechtwinkliges Dreieck 146">
              <a:extLst>
                <a:ext uri="{FF2B5EF4-FFF2-40B4-BE49-F238E27FC236}">
                  <a16:creationId xmlns:a16="http://schemas.microsoft.com/office/drawing/2014/main" id="{73B1B46A-FD3A-4155-8B70-668812FB13AB}"/>
                </a:ext>
              </a:extLst>
            </p:cNvPr>
            <p:cNvSpPr/>
            <p:nvPr/>
          </p:nvSpPr>
          <p:spPr>
            <a:xfrm>
              <a:off x="4940300" y="2463800"/>
              <a:ext cx="1403350" cy="1504950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48" name="Grafik 147" descr="Monitor mit einfarbiger Füllung">
              <a:extLst>
                <a:ext uri="{FF2B5EF4-FFF2-40B4-BE49-F238E27FC236}">
                  <a16:creationId xmlns:a16="http://schemas.microsoft.com/office/drawing/2014/main" id="{E3CF081D-7651-4C3C-A88A-1FDF3CE51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07081" y="1840081"/>
              <a:ext cx="3177837" cy="3177837"/>
            </a:xfrm>
            <a:prstGeom prst="rect">
              <a:avLst/>
            </a:prstGeom>
          </p:spPr>
        </p:pic>
      </p:grpSp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4B73CBEB-254B-46F0-A3A0-CE84EA257880}"/>
              </a:ext>
            </a:extLst>
          </p:cNvPr>
          <p:cNvGrpSpPr>
            <a:grpSpLocks noChangeAspect="1"/>
          </p:cNvGrpSpPr>
          <p:nvPr/>
        </p:nvGrpSpPr>
        <p:grpSpPr>
          <a:xfrm>
            <a:off x="7098517" y="4894262"/>
            <a:ext cx="1130400" cy="1130400"/>
            <a:chOff x="3417676" y="750676"/>
            <a:chExt cx="5356648" cy="5356648"/>
          </a:xfrm>
        </p:grpSpPr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2A67D7F3-63ED-4ECE-8DA7-BCF4BD416D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31" name="Gruppieren 130">
              <a:extLst>
                <a:ext uri="{FF2B5EF4-FFF2-40B4-BE49-F238E27FC236}">
                  <a16:creationId xmlns:a16="http://schemas.microsoft.com/office/drawing/2014/main" id="{DDEFE497-4E27-4403-B074-288619B48128}"/>
                </a:ext>
              </a:extLst>
            </p:cNvPr>
            <p:cNvGrpSpPr/>
            <p:nvPr/>
          </p:nvGrpSpPr>
          <p:grpSpPr>
            <a:xfrm>
              <a:off x="4830580" y="2043862"/>
              <a:ext cx="3941068" cy="4021745"/>
              <a:chOff x="4830580" y="2043862"/>
              <a:chExt cx="3941068" cy="4021745"/>
            </a:xfrm>
          </p:grpSpPr>
          <p:sp>
            <p:nvSpPr>
              <p:cNvPr id="138" name="Freihandform: Form 137">
                <a:extLst>
                  <a:ext uri="{FF2B5EF4-FFF2-40B4-BE49-F238E27FC236}">
                    <a16:creationId xmlns:a16="http://schemas.microsoft.com/office/drawing/2014/main" id="{C4301A84-BB2B-4A91-A11E-0246ED2FFE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30580" y="2043862"/>
                <a:ext cx="3941068" cy="4021745"/>
              </a:xfrm>
              <a:custGeom>
                <a:avLst/>
                <a:gdLst>
                  <a:gd name="connsiteX0" fmla="*/ 2401333 w 3941068"/>
                  <a:gd name="connsiteY0" fmla="*/ 0 h 4123345"/>
                  <a:gd name="connsiteX1" fmla="*/ 3941068 w 3941068"/>
                  <a:gd name="connsiteY1" fmla="*/ 1539736 h 4123345"/>
                  <a:gd name="connsiteX2" fmla="*/ 3929916 w 3941068"/>
                  <a:gd name="connsiteY2" fmla="*/ 1760582 h 4123345"/>
                  <a:gd name="connsiteX3" fmla="*/ 1805196 w 3941068"/>
                  <a:gd name="connsiteY3" fmla="*/ 4110649 h 4123345"/>
                  <a:gd name="connsiteX4" fmla="*/ 1722011 w 3941068"/>
                  <a:gd name="connsiteY4" fmla="*/ 4123345 h 4123345"/>
                  <a:gd name="connsiteX5" fmla="*/ 0 w 3941068"/>
                  <a:gd name="connsiteY5" fmla="*/ 2401334 h 41233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41068" h="4021745">
                    <a:moveTo>
                      <a:pt x="2502933" y="0"/>
                    </a:moveTo>
                    <a:lnTo>
                      <a:pt x="3941068" y="1438136"/>
                    </a:lnTo>
                    <a:lnTo>
                      <a:pt x="3929916" y="1658982"/>
                    </a:lnTo>
                    <a:cubicBezTo>
                      <a:pt x="3811047" y="2829469"/>
                      <a:pt x="2938487" y="3777144"/>
                      <a:pt x="1805196" y="4009049"/>
                    </a:cubicBezTo>
                    <a:lnTo>
                      <a:pt x="1722011" y="4021745"/>
                    </a:lnTo>
                    <a:lnTo>
                      <a:pt x="0" y="2299734"/>
                    </a:lnTo>
                    <a:cubicBezTo>
                      <a:pt x="800444" y="1499289"/>
                      <a:pt x="2611809" y="1765645"/>
                      <a:pt x="2502933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39" name="Rechteck 138">
                <a:extLst>
                  <a:ext uri="{FF2B5EF4-FFF2-40B4-BE49-F238E27FC236}">
                    <a16:creationId xmlns:a16="http://schemas.microsoft.com/office/drawing/2014/main" id="{6ADFBB45-590C-4618-9649-856B163309DA}"/>
                  </a:ext>
                </a:extLst>
              </p:cNvPr>
              <p:cNvSpPr/>
              <p:nvPr/>
            </p:nvSpPr>
            <p:spPr>
              <a:xfrm rot="2700000">
                <a:off x="5281931" y="3382278"/>
                <a:ext cx="1173480" cy="6420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0" name="Rechteck 139">
                <a:extLst>
                  <a:ext uri="{FF2B5EF4-FFF2-40B4-BE49-F238E27FC236}">
                    <a16:creationId xmlns:a16="http://schemas.microsoft.com/office/drawing/2014/main" id="{29669BC6-25E7-4BF3-8A60-0C560D550F38}"/>
                  </a:ext>
                </a:extLst>
              </p:cNvPr>
              <p:cNvSpPr/>
              <p:nvPr/>
            </p:nvSpPr>
            <p:spPr>
              <a:xfrm rot="2700000">
                <a:off x="6125852" y="2457124"/>
                <a:ext cx="1173480" cy="117744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1" name="Rechteck 140">
                <a:extLst>
                  <a:ext uri="{FF2B5EF4-FFF2-40B4-BE49-F238E27FC236}">
                    <a16:creationId xmlns:a16="http://schemas.microsoft.com/office/drawing/2014/main" id="{776C4DCE-E77F-453D-8D04-3611D97A85DC}"/>
                  </a:ext>
                </a:extLst>
              </p:cNvPr>
              <p:cNvSpPr/>
              <p:nvPr/>
            </p:nvSpPr>
            <p:spPr>
              <a:xfrm>
                <a:off x="6240576" y="2063724"/>
                <a:ext cx="739541" cy="927023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2" name="Rechteck 141">
                <a:extLst>
                  <a:ext uri="{FF2B5EF4-FFF2-40B4-BE49-F238E27FC236}">
                    <a16:creationId xmlns:a16="http://schemas.microsoft.com/office/drawing/2014/main" id="{615E69B0-66F5-4D7A-9F39-6F8E12FEB3FF}"/>
                  </a:ext>
                </a:extLst>
              </p:cNvPr>
              <p:cNvSpPr/>
              <p:nvPr/>
            </p:nvSpPr>
            <p:spPr>
              <a:xfrm rot="2700000">
                <a:off x="6401420" y="2782362"/>
                <a:ext cx="1173480" cy="117744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32" name="Grafik 3" descr="Fragen mit einfarbiger Füllung">
              <a:extLst>
                <a:ext uri="{FF2B5EF4-FFF2-40B4-BE49-F238E27FC236}">
                  <a16:creationId xmlns:a16="http://schemas.microsoft.com/office/drawing/2014/main" id="{756936D2-3EED-4E9F-88BC-03BFC97477A5}"/>
                </a:ext>
              </a:extLst>
            </p:cNvPr>
            <p:cNvGrpSpPr/>
            <p:nvPr/>
          </p:nvGrpSpPr>
          <p:grpSpPr>
            <a:xfrm>
              <a:off x="4399544" y="1732544"/>
              <a:ext cx="3392912" cy="3392912"/>
              <a:chOff x="4399544" y="1732544"/>
              <a:chExt cx="3392912" cy="3392912"/>
            </a:xfrm>
          </p:grpSpPr>
          <p:sp>
            <p:nvSpPr>
              <p:cNvPr id="133" name="Freihandform: Form 132">
                <a:extLst>
                  <a:ext uri="{FF2B5EF4-FFF2-40B4-BE49-F238E27FC236}">
                    <a16:creationId xmlns:a16="http://schemas.microsoft.com/office/drawing/2014/main" id="{19E91C58-EC60-4402-8DD6-C48A4602DE8B}"/>
                  </a:ext>
                </a:extLst>
              </p:cNvPr>
              <p:cNvSpPr/>
              <p:nvPr/>
            </p:nvSpPr>
            <p:spPr>
              <a:xfrm>
                <a:off x="5159414" y="2990748"/>
                <a:ext cx="636171" cy="636171"/>
              </a:xfrm>
              <a:custGeom>
                <a:avLst/>
                <a:gdLst>
                  <a:gd name="connsiteX0" fmla="*/ 636171 w 636171"/>
                  <a:gd name="connsiteY0" fmla="*/ 318085 h 636171"/>
                  <a:gd name="connsiteX1" fmla="*/ 318086 w 636171"/>
                  <a:gd name="connsiteY1" fmla="*/ 636171 h 636171"/>
                  <a:gd name="connsiteX2" fmla="*/ 0 w 636171"/>
                  <a:gd name="connsiteY2" fmla="*/ 318085 h 636171"/>
                  <a:gd name="connsiteX3" fmla="*/ 318086 w 636171"/>
                  <a:gd name="connsiteY3" fmla="*/ 0 h 636171"/>
                  <a:gd name="connsiteX4" fmla="*/ 636171 w 636171"/>
                  <a:gd name="connsiteY4" fmla="*/ 318085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71" h="636171">
                    <a:moveTo>
                      <a:pt x="636171" y="318085"/>
                    </a:moveTo>
                    <a:cubicBezTo>
                      <a:pt x="636171" y="493759"/>
                      <a:pt x="493759" y="636171"/>
                      <a:pt x="318086" y="636171"/>
                    </a:cubicBezTo>
                    <a:cubicBezTo>
                      <a:pt x="142412" y="636171"/>
                      <a:pt x="0" y="493759"/>
                      <a:pt x="0" y="318085"/>
                    </a:cubicBezTo>
                    <a:cubicBezTo>
                      <a:pt x="0" y="142412"/>
                      <a:pt x="142412" y="0"/>
                      <a:pt x="318086" y="0"/>
                    </a:cubicBezTo>
                    <a:cubicBezTo>
                      <a:pt x="493759" y="0"/>
                      <a:pt x="636171" y="142412"/>
                      <a:pt x="636171" y="318085"/>
                    </a:cubicBezTo>
                    <a:close/>
                  </a:path>
                </a:pathLst>
              </a:custGeom>
              <a:solidFill>
                <a:srgbClr val="FFCCCC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4" name="Freihandform: Form 133">
                <a:extLst>
                  <a:ext uri="{FF2B5EF4-FFF2-40B4-BE49-F238E27FC236}">
                    <a16:creationId xmlns:a16="http://schemas.microsoft.com/office/drawing/2014/main" id="{C05994C5-49D4-47B2-A26A-14262C3AED73}"/>
                  </a:ext>
                </a:extLst>
              </p:cNvPr>
              <p:cNvSpPr/>
              <p:nvPr/>
            </p:nvSpPr>
            <p:spPr>
              <a:xfrm>
                <a:off x="5689557" y="4206542"/>
                <a:ext cx="1272392" cy="636171"/>
              </a:xfrm>
              <a:custGeom>
                <a:avLst/>
                <a:gdLst>
                  <a:gd name="connsiteX0" fmla="*/ 1272342 w 1272392"/>
                  <a:gd name="connsiteY0" fmla="*/ 636171 h 636171"/>
                  <a:gd name="connsiteX1" fmla="*/ 1272342 w 1272392"/>
                  <a:gd name="connsiteY1" fmla="*/ 318086 h 636171"/>
                  <a:gd name="connsiteX2" fmla="*/ 1208725 w 1272392"/>
                  <a:gd name="connsiteY2" fmla="*/ 190851 h 636171"/>
                  <a:gd name="connsiteX3" fmla="*/ 897708 w 1272392"/>
                  <a:gd name="connsiteY3" fmla="*/ 42411 h 636171"/>
                  <a:gd name="connsiteX4" fmla="*/ 636171 w 1272392"/>
                  <a:gd name="connsiteY4" fmla="*/ 0 h 636171"/>
                  <a:gd name="connsiteX5" fmla="*/ 374634 w 1272392"/>
                  <a:gd name="connsiteY5" fmla="*/ 42411 h 636171"/>
                  <a:gd name="connsiteX6" fmla="*/ 63617 w 1272392"/>
                  <a:gd name="connsiteY6" fmla="*/ 190851 h 636171"/>
                  <a:gd name="connsiteX7" fmla="*/ 0 w 1272392"/>
                  <a:gd name="connsiteY7" fmla="*/ 318086 h 636171"/>
                  <a:gd name="connsiteX8" fmla="*/ 0 w 1272392"/>
                  <a:gd name="connsiteY8" fmla="*/ 636171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2392" h="636171">
                    <a:moveTo>
                      <a:pt x="1272342" y="636171"/>
                    </a:moveTo>
                    <a:lnTo>
                      <a:pt x="1272342" y="318086"/>
                    </a:lnTo>
                    <a:cubicBezTo>
                      <a:pt x="1273646" y="267726"/>
                      <a:pt x="1249793" y="220023"/>
                      <a:pt x="1208725" y="190851"/>
                    </a:cubicBezTo>
                    <a:cubicBezTo>
                      <a:pt x="1117173" y="119194"/>
                      <a:pt x="1010999" y="68519"/>
                      <a:pt x="897708" y="42411"/>
                    </a:cubicBezTo>
                    <a:cubicBezTo>
                      <a:pt x="812765" y="16876"/>
                      <a:pt x="724832" y="2619"/>
                      <a:pt x="636171" y="0"/>
                    </a:cubicBezTo>
                    <a:cubicBezTo>
                      <a:pt x="547301" y="276"/>
                      <a:pt x="459036" y="14586"/>
                      <a:pt x="374634" y="42411"/>
                    </a:cubicBezTo>
                    <a:cubicBezTo>
                      <a:pt x="262951" y="72983"/>
                      <a:pt x="157626" y="123254"/>
                      <a:pt x="63617" y="190851"/>
                    </a:cubicBezTo>
                    <a:cubicBezTo>
                      <a:pt x="23743" y="221031"/>
                      <a:pt x="219" y="268079"/>
                      <a:pt x="0" y="318086"/>
                    </a:cubicBezTo>
                    <a:lnTo>
                      <a:pt x="0" y="636171"/>
                    </a:lnTo>
                    <a:close/>
                  </a:path>
                </a:pathLst>
              </a:custGeom>
              <a:solidFill>
                <a:srgbClr val="FF0000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5" name="Freihandform: Form 134">
                <a:extLst>
                  <a:ext uri="{FF2B5EF4-FFF2-40B4-BE49-F238E27FC236}">
                    <a16:creationId xmlns:a16="http://schemas.microsoft.com/office/drawing/2014/main" id="{6C702C2F-C33B-4D44-89A7-5B9A96888E3F}"/>
                  </a:ext>
                </a:extLst>
              </p:cNvPr>
              <p:cNvSpPr/>
              <p:nvPr/>
            </p:nvSpPr>
            <p:spPr>
              <a:xfrm>
                <a:off x="6007642" y="3485548"/>
                <a:ext cx="636171" cy="636170"/>
              </a:xfrm>
              <a:custGeom>
                <a:avLst/>
                <a:gdLst>
                  <a:gd name="connsiteX0" fmla="*/ 636171 w 636171"/>
                  <a:gd name="connsiteY0" fmla="*/ 318085 h 636170"/>
                  <a:gd name="connsiteX1" fmla="*/ 318086 w 636171"/>
                  <a:gd name="connsiteY1" fmla="*/ 636171 h 636170"/>
                  <a:gd name="connsiteX2" fmla="*/ 0 w 636171"/>
                  <a:gd name="connsiteY2" fmla="*/ 318085 h 636170"/>
                  <a:gd name="connsiteX3" fmla="*/ 318086 w 636171"/>
                  <a:gd name="connsiteY3" fmla="*/ 0 h 636170"/>
                  <a:gd name="connsiteX4" fmla="*/ 636171 w 636171"/>
                  <a:gd name="connsiteY4" fmla="*/ 318085 h 636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71" h="636170">
                    <a:moveTo>
                      <a:pt x="636171" y="318085"/>
                    </a:moveTo>
                    <a:cubicBezTo>
                      <a:pt x="636171" y="493759"/>
                      <a:pt x="493759" y="636171"/>
                      <a:pt x="318086" y="636171"/>
                    </a:cubicBezTo>
                    <a:cubicBezTo>
                      <a:pt x="142412" y="636171"/>
                      <a:pt x="0" y="493759"/>
                      <a:pt x="0" y="318085"/>
                    </a:cubicBezTo>
                    <a:cubicBezTo>
                      <a:pt x="0" y="142412"/>
                      <a:pt x="142412" y="0"/>
                      <a:pt x="318086" y="0"/>
                    </a:cubicBezTo>
                    <a:cubicBezTo>
                      <a:pt x="493759" y="0"/>
                      <a:pt x="636171" y="142412"/>
                      <a:pt x="636171" y="318085"/>
                    </a:cubicBezTo>
                    <a:close/>
                  </a:path>
                </a:pathLst>
              </a:custGeom>
              <a:solidFill>
                <a:srgbClr val="FFCCCC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36" name="Freihandform: Form 135">
                <a:extLst>
                  <a:ext uri="{FF2B5EF4-FFF2-40B4-BE49-F238E27FC236}">
                    <a16:creationId xmlns:a16="http://schemas.microsoft.com/office/drawing/2014/main" id="{80EBB107-BA7A-46A9-A9A9-FAD5B80EAEB4}"/>
                  </a:ext>
                </a:extLst>
              </p:cNvPr>
              <p:cNvSpPr/>
              <p:nvPr/>
            </p:nvSpPr>
            <p:spPr>
              <a:xfrm>
                <a:off x="4841278" y="3711742"/>
                <a:ext cx="1152227" cy="636171"/>
              </a:xfrm>
              <a:custGeom>
                <a:avLst/>
                <a:gdLst>
                  <a:gd name="connsiteX0" fmla="*/ 827073 w 1152227"/>
                  <a:gd name="connsiteY0" fmla="*/ 572554 h 636171"/>
                  <a:gd name="connsiteX1" fmla="*/ 827073 w 1152227"/>
                  <a:gd name="connsiteY1" fmla="*/ 572554 h 636171"/>
                  <a:gd name="connsiteX2" fmla="*/ 1152227 w 1152227"/>
                  <a:gd name="connsiteY2" fmla="*/ 409977 h 636171"/>
                  <a:gd name="connsiteX3" fmla="*/ 1024993 w 1152227"/>
                  <a:gd name="connsiteY3" fmla="*/ 98960 h 636171"/>
                  <a:gd name="connsiteX4" fmla="*/ 1024993 w 1152227"/>
                  <a:gd name="connsiteY4" fmla="*/ 84823 h 636171"/>
                  <a:gd name="connsiteX5" fmla="*/ 897759 w 1152227"/>
                  <a:gd name="connsiteY5" fmla="*/ 42411 h 636171"/>
                  <a:gd name="connsiteX6" fmla="*/ 636222 w 1152227"/>
                  <a:gd name="connsiteY6" fmla="*/ 0 h 636171"/>
                  <a:gd name="connsiteX7" fmla="*/ 374685 w 1152227"/>
                  <a:gd name="connsiteY7" fmla="*/ 42411 h 636171"/>
                  <a:gd name="connsiteX8" fmla="*/ 63668 w 1152227"/>
                  <a:gd name="connsiteY8" fmla="*/ 190851 h 636171"/>
                  <a:gd name="connsiteX9" fmla="*/ 51 w 1152227"/>
                  <a:gd name="connsiteY9" fmla="*/ 318086 h 636171"/>
                  <a:gd name="connsiteX10" fmla="*/ 51 w 1152227"/>
                  <a:gd name="connsiteY10" fmla="*/ 636171 h 636171"/>
                  <a:gd name="connsiteX11" fmla="*/ 763456 w 1152227"/>
                  <a:gd name="connsiteY11" fmla="*/ 636171 h 636171"/>
                  <a:gd name="connsiteX12" fmla="*/ 827073 w 1152227"/>
                  <a:gd name="connsiteY12" fmla="*/ 572554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52227" h="636171">
                    <a:moveTo>
                      <a:pt x="827073" y="572554"/>
                    </a:moveTo>
                    <a:lnTo>
                      <a:pt x="827073" y="572554"/>
                    </a:lnTo>
                    <a:cubicBezTo>
                      <a:pt x="926312" y="501730"/>
                      <a:pt x="1036024" y="446875"/>
                      <a:pt x="1152227" y="409977"/>
                    </a:cubicBezTo>
                    <a:cubicBezTo>
                      <a:pt x="1071854" y="326225"/>
                      <a:pt x="1026364" y="215029"/>
                      <a:pt x="1024993" y="98960"/>
                    </a:cubicBezTo>
                    <a:lnTo>
                      <a:pt x="1024993" y="84823"/>
                    </a:lnTo>
                    <a:cubicBezTo>
                      <a:pt x="983702" y="67522"/>
                      <a:pt x="941170" y="53346"/>
                      <a:pt x="897759" y="42411"/>
                    </a:cubicBezTo>
                    <a:cubicBezTo>
                      <a:pt x="812816" y="16876"/>
                      <a:pt x="724883" y="2615"/>
                      <a:pt x="636222" y="0"/>
                    </a:cubicBezTo>
                    <a:cubicBezTo>
                      <a:pt x="547352" y="272"/>
                      <a:pt x="459087" y="14586"/>
                      <a:pt x="374685" y="42411"/>
                    </a:cubicBezTo>
                    <a:cubicBezTo>
                      <a:pt x="264136" y="75969"/>
                      <a:pt x="159284" y="126011"/>
                      <a:pt x="63668" y="190851"/>
                    </a:cubicBezTo>
                    <a:cubicBezTo>
                      <a:pt x="22600" y="220023"/>
                      <a:pt x="-1253" y="267726"/>
                      <a:pt x="51" y="318086"/>
                    </a:cubicBezTo>
                    <a:lnTo>
                      <a:pt x="51" y="636171"/>
                    </a:lnTo>
                    <a:lnTo>
                      <a:pt x="763456" y="636171"/>
                    </a:lnTo>
                    <a:cubicBezTo>
                      <a:pt x="780979" y="611579"/>
                      <a:pt x="802482" y="590077"/>
                      <a:pt x="827073" y="57255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7" name="Freihandform: Form 136">
                <a:extLst>
                  <a:ext uri="{FF2B5EF4-FFF2-40B4-BE49-F238E27FC236}">
                    <a16:creationId xmlns:a16="http://schemas.microsoft.com/office/drawing/2014/main" id="{48F809EC-C769-4AC1-A1D9-D4B830CEBE03}"/>
                  </a:ext>
                </a:extLst>
              </p:cNvPr>
              <p:cNvSpPr/>
              <p:nvPr/>
            </p:nvSpPr>
            <p:spPr>
              <a:xfrm>
                <a:off x="5866257" y="2015286"/>
                <a:ext cx="1482292" cy="1358578"/>
              </a:xfrm>
              <a:custGeom>
                <a:avLst/>
                <a:gdLst>
                  <a:gd name="connsiteX0" fmla="*/ 1408426 w 1482292"/>
                  <a:gd name="connsiteY0" fmla="*/ 0 h 1358578"/>
                  <a:gd name="connsiteX1" fmla="*/ 73527 w 1482292"/>
                  <a:gd name="connsiteY1" fmla="*/ 0 h 1358578"/>
                  <a:gd name="connsiteX2" fmla="*/ 14 w 1482292"/>
                  <a:gd name="connsiteY2" fmla="*/ 74573 h 1358578"/>
                  <a:gd name="connsiteX3" fmla="*/ 14 w 1482292"/>
                  <a:gd name="connsiteY3" fmla="*/ 984651 h 1358578"/>
                  <a:gd name="connsiteX4" fmla="*/ 72802 w 1482292"/>
                  <a:gd name="connsiteY4" fmla="*/ 1060274 h 1358578"/>
                  <a:gd name="connsiteX5" fmla="*/ 73527 w 1482292"/>
                  <a:gd name="connsiteY5" fmla="*/ 1060285 h 1358578"/>
                  <a:gd name="connsiteX6" fmla="*/ 285584 w 1482292"/>
                  <a:gd name="connsiteY6" fmla="*/ 1060285 h 1358578"/>
                  <a:gd name="connsiteX7" fmla="*/ 285584 w 1482292"/>
                  <a:gd name="connsiteY7" fmla="*/ 1358579 h 1358578"/>
                  <a:gd name="connsiteX8" fmla="*/ 578576 w 1482292"/>
                  <a:gd name="connsiteY8" fmla="*/ 1060285 h 1358578"/>
                  <a:gd name="connsiteX9" fmla="*/ 1408426 w 1482292"/>
                  <a:gd name="connsiteY9" fmla="*/ 1060285 h 1358578"/>
                  <a:gd name="connsiteX10" fmla="*/ 1482292 w 1482292"/>
                  <a:gd name="connsiteY10" fmla="*/ 985712 h 1358578"/>
                  <a:gd name="connsiteX11" fmla="*/ 1482292 w 1482292"/>
                  <a:gd name="connsiteY11" fmla="*/ 74573 h 1358578"/>
                  <a:gd name="connsiteX12" fmla="*/ 1408426 w 1482292"/>
                  <a:gd name="connsiteY12" fmla="*/ 0 h 1358578"/>
                  <a:gd name="connsiteX13" fmla="*/ 734791 w 1482292"/>
                  <a:gd name="connsiteY13" fmla="*/ 927749 h 1358578"/>
                  <a:gd name="connsiteX14" fmla="*/ 656337 w 1482292"/>
                  <a:gd name="connsiteY14" fmla="*/ 849281 h 1358578"/>
                  <a:gd name="connsiteX15" fmla="*/ 734805 w 1482292"/>
                  <a:gd name="connsiteY15" fmla="*/ 770827 h 1358578"/>
                  <a:gd name="connsiteX16" fmla="*/ 813252 w 1482292"/>
                  <a:gd name="connsiteY16" fmla="*/ 848228 h 1358578"/>
                  <a:gd name="connsiteX17" fmla="*/ 736573 w 1482292"/>
                  <a:gd name="connsiteY17" fmla="*/ 927739 h 1358578"/>
                  <a:gd name="connsiteX18" fmla="*/ 734791 w 1482292"/>
                  <a:gd name="connsiteY18" fmla="*/ 927749 h 1358578"/>
                  <a:gd name="connsiteX19" fmla="*/ 785332 w 1482292"/>
                  <a:gd name="connsiteY19" fmla="*/ 604362 h 1358578"/>
                  <a:gd name="connsiteX20" fmla="*/ 785332 w 1482292"/>
                  <a:gd name="connsiteY20" fmla="*/ 715692 h 1358578"/>
                  <a:gd name="connsiteX21" fmla="*/ 684604 w 1482292"/>
                  <a:gd name="connsiteY21" fmla="*/ 715692 h 1358578"/>
                  <a:gd name="connsiteX22" fmla="*/ 684604 w 1482292"/>
                  <a:gd name="connsiteY22" fmla="*/ 507523 h 1358578"/>
                  <a:gd name="connsiteX23" fmla="*/ 734791 w 1482292"/>
                  <a:gd name="connsiteY23" fmla="*/ 507523 h 1358578"/>
                  <a:gd name="connsiteX24" fmla="*/ 878990 w 1482292"/>
                  <a:gd name="connsiteY24" fmla="*/ 377461 h 1358578"/>
                  <a:gd name="connsiteX25" fmla="*/ 740142 w 1482292"/>
                  <a:gd name="connsiteY25" fmla="*/ 233609 h 1358578"/>
                  <a:gd name="connsiteX26" fmla="*/ 734791 w 1482292"/>
                  <a:gd name="connsiteY26" fmla="*/ 233616 h 1358578"/>
                  <a:gd name="connsiteX27" fmla="*/ 590946 w 1482292"/>
                  <a:gd name="connsiteY27" fmla="*/ 353001 h 1358578"/>
                  <a:gd name="connsiteX28" fmla="*/ 590946 w 1482292"/>
                  <a:gd name="connsiteY28" fmla="*/ 377461 h 1358578"/>
                  <a:gd name="connsiteX29" fmla="*/ 590946 w 1482292"/>
                  <a:gd name="connsiteY29" fmla="*/ 386297 h 1358578"/>
                  <a:gd name="connsiteX30" fmla="*/ 490219 w 1482292"/>
                  <a:gd name="connsiteY30" fmla="*/ 386297 h 1358578"/>
                  <a:gd name="connsiteX31" fmla="*/ 490219 w 1482292"/>
                  <a:gd name="connsiteY31" fmla="*/ 377461 h 1358578"/>
                  <a:gd name="connsiteX32" fmla="*/ 707478 w 1482292"/>
                  <a:gd name="connsiteY32" fmla="*/ 132557 h 1358578"/>
                  <a:gd name="connsiteX33" fmla="*/ 734791 w 1482292"/>
                  <a:gd name="connsiteY33" fmla="*/ 132536 h 1358578"/>
                  <a:gd name="connsiteX34" fmla="*/ 979717 w 1482292"/>
                  <a:gd name="connsiteY34" fmla="*/ 371775 h 1358578"/>
                  <a:gd name="connsiteX35" fmla="*/ 979717 w 1482292"/>
                  <a:gd name="connsiteY35" fmla="*/ 377461 h 1358578"/>
                  <a:gd name="connsiteX36" fmla="*/ 785332 w 1482292"/>
                  <a:gd name="connsiteY36" fmla="*/ 604362 h 13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482292" h="1358578">
                    <a:moveTo>
                      <a:pt x="1408426" y="0"/>
                    </a:moveTo>
                    <a:lnTo>
                      <a:pt x="73527" y="0"/>
                    </a:lnTo>
                    <a:cubicBezTo>
                      <a:pt x="32674" y="389"/>
                      <a:pt x="-184" y="33720"/>
                      <a:pt x="14" y="74573"/>
                    </a:cubicBezTo>
                    <a:lnTo>
                      <a:pt x="14" y="984651"/>
                    </a:lnTo>
                    <a:cubicBezTo>
                      <a:pt x="-767" y="1025635"/>
                      <a:pt x="31819" y="1059493"/>
                      <a:pt x="72802" y="1060274"/>
                    </a:cubicBezTo>
                    <a:cubicBezTo>
                      <a:pt x="73043" y="1060278"/>
                      <a:pt x="73287" y="1060282"/>
                      <a:pt x="73527" y="1060285"/>
                    </a:cubicBezTo>
                    <a:lnTo>
                      <a:pt x="285584" y="1060285"/>
                    </a:lnTo>
                    <a:lnTo>
                      <a:pt x="285584" y="1358579"/>
                    </a:lnTo>
                    <a:lnTo>
                      <a:pt x="578576" y="1060285"/>
                    </a:lnTo>
                    <a:lnTo>
                      <a:pt x="1408426" y="1060285"/>
                    </a:lnTo>
                    <a:cubicBezTo>
                      <a:pt x="1449335" y="1059896"/>
                      <a:pt x="1482292" y="1026625"/>
                      <a:pt x="1482292" y="985712"/>
                    </a:cubicBezTo>
                    <a:lnTo>
                      <a:pt x="1482292" y="74573"/>
                    </a:lnTo>
                    <a:cubicBezTo>
                      <a:pt x="1482296" y="33662"/>
                      <a:pt x="1449335" y="388"/>
                      <a:pt x="1408426" y="0"/>
                    </a:cubicBezTo>
                    <a:close/>
                    <a:moveTo>
                      <a:pt x="734791" y="927749"/>
                    </a:moveTo>
                    <a:cubicBezTo>
                      <a:pt x="691457" y="927746"/>
                      <a:pt x="656334" y="892615"/>
                      <a:pt x="656337" y="849281"/>
                    </a:cubicBezTo>
                    <a:cubicBezTo>
                      <a:pt x="656341" y="805947"/>
                      <a:pt x="691472" y="770824"/>
                      <a:pt x="734805" y="770827"/>
                    </a:cubicBezTo>
                    <a:cubicBezTo>
                      <a:pt x="777722" y="770831"/>
                      <a:pt x="812673" y="805315"/>
                      <a:pt x="813252" y="848228"/>
                    </a:cubicBezTo>
                    <a:cubicBezTo>
                      <a:pt x="814033" y="891357"/>
                      <a:pt x="779701" y="926958"/>
                      <a:pt x="736573" y="927739"/>
                    </a:cubicBezTo>
                    <a:cubicBezTo>
                      <a:pt x="735979" y="927749"/>
                      <a:pt x="735385" y="927753"/>
                      <a:pt x="734791" y="927749"/>
                    </a:cubicBezTo>
                    <a:close/>
                    <a:moveTo>
                      <a:pt x="785332" y="604362"/>
                    </a:moveTo>
                    <a:lnTo>
                      <a:pt x="785332" y="715692"/>
                    </a:lnTo>
                    <a:lnTo>
                      <a:pt x="684604" y="715692"/>
                    </a:lnTo>
                    <a:lnTo>
                      <a:pt x="684604" y="507523"/>
                    </a:lnTo>
                    <a:lnTo>
                      <a:pt x="734791" y="507523"/>
                    </a:lnTo>
                    <a:cubicBezTo>
                      <a:pt x="822441" y="507523"/>
                      <a:pt x="878990" y="456276"/>
                      <a:pt x="878990" y="377461"/>
                    </a:cubicBezTo>
                    <a:cubicBezTo>
                      <a:pt x="880372" y="299396"/>
                      <a:pt x="818207" y="234991"/>
                      <a:pt x="740142" y="233609"/>
                    </a:cubicBezTo>
                    <a:cubicBezTo>
                      <a:pt x="738361" y="233577"/>
                      <a:pt x="736576" y="233581"/>
                      <a:pt x="734791" y="233616"/>
                    </a:cubicBezTo>
                    <a:cubicBezTo>
                      <a:pt x="662102" y="226862"/>
                      <a:pt x="597700" y="280311"/>
                      <a:pt x="590946" y="353001"/>
                    </a:cubicBezTo>
                    <a:cubicBezTo>
                      <a:pt x="590190" y="361137"/>
                      <a:pt x="590190" y="369326"/>
                      <a:pt x="590946" y="377461"/>
                    </a:cubicBezTo>
                    <a:lnTo>
                      <a:pt x="590946" y="386297"/>
                    </a:lnTo>
                    <a:lnTo>
                      <a:pt x="490219" y="386297"/>
                    </a:lnTo>
                    <a:lnTo>
                      <a:pt x="490219" y="377461"/>
                    </a:lnTo>
                    <a:cubicBezTo>
                      <a:pt x="482585" y="249839"/>
                      <a:pt x="579855" y="140191"/>
                      <a:pt x="707478" y="132557"/>
                    </a:cubicBezTo>
                    <a:cubicBezTo>
                      <a:pt x="716576" y="132013"/>
                      <a:pt x="725694" y="132005"/>
                      <a:pt x="734791" y="132536"/>
                    </a:cubicBezTo>
                    <a:cubicBezTo>
                      <a:pt x="868490" y="130966"/>
                      <a:pt x="978148" y="238076"/>
                      <a:pt x="979717" y="371775"/>
                    </a:cubicBezTo>
                    <a:cubicBezTo>
                      <a:pt x="979738" y="373669"/>
                      <a:pt x="979738" y="375567"/>
                      <a:pt x="979717" y="377461"/>
                    </a:cubicBezTo>
                    <a:cubicBezTo>
                      <a:pt x="983149" y="491912"/>
                      <a:pt x="898955" y="590194"/>
                      <a:pt x="785332" y="6043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149" name="Gruppieren 148">
            <a:extLst>
              <a:ext uri="{FF2B5EF4-FFF2-40B4-BE49-F238E27FC236}">
                <a16:creationId xmlns:a16="http://schemas.microsoft.com/office/drawing/2014/main" id="{9D7EDDB1-1CFB-41BD-8903-1FABBA144D52}"/>
              </a:ext>
            </a:extLst>
          </p:cNvPr>
          <p:cNvGrpSpPr>
            <a:grpSpLocks noChangeAspect="1"/>
          </p:cNvGrpSpPr>
          <p:nvPr/>
        </p:nvGrpSpPr>
        <p:grpSpPr>
          <a:xfrm>
            <a:off x="8075580" y="2082616"/>
            <a:ext cx="1130444" cy="1130444"/>
            <a:chOff x="3417676" y="750676"/>
            <a:chExt cx="5356648" cy="5356648"/>
          </a:xfrm>
        </p:grpSpPr>
        <p:sp>
          <p:nvSpPr>
            <p:cNvPr id="150" name="Ellipse 149">
              <a:extLst>
                <a:ext uri="{FF2B5EF4-FFF2-40B4-BE49-F238E27FC236}">
                  <a16:creationId xmlns:a16="http://schemas.microsoft.com/office/drawing/2014/main" id="{8EA318A1-9302-492A-B5B8-92D6E899F1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51" name="Gruppieren 150">
              <a:extLst>
                <a:ext uri="{FF2B5EF4-FFF2-40B4-BE49-F238E27FC236}">
                  <a16:creationId xmlns:a16="http://schemas.microsoft.com/office/drawing/2014/main" id="{C6518C46-5CD3-4993-92E2-0C156E0BFB8E}"/>
                </a:ext>
              </a:extLst>
            </p:cNvPr>
            <p:cNvGrpSpPr/>
            <p:nvPr/>
          </p:nvGrpSpPr>
          <p:grpSpPr>
            <a:xfrm>
              <a:off x="4962285" y="1841925"/>
              <a:ext cx="3754743" cy="4256064"/>
              <a:chOff x="4962285" y="1841925"/>
              <a:chExt cx="3754743" cy="4256064"/>
            </a:xfrm>
          </p:grpSpPr>
          <p:sp>
            <p:nvSpPr>
              <p:cNvPr id="162" name="Freihandform: Form 161">
                <a:extLst>
                  <a:ext uri="{FF2B5EF4-FFF2-40B4-BE49-F238E27FC236}">
                    <a16:creationId xmlns:a16="http://schemas.microsoft.com/office/drawing/2014/main" id="{11C3880A-9EB6-4778-B7FF-5A5E6EFE20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62285" y="1841925"/>
                <a:ext cx="3754743" cy="4256064"/>
              </a:xfrm>
              <a:custGeom>
                <a:avLst/>
                <a:gdLst>
                  <a:gd name="connsiteX0" fmla="*/ 2277079 w 4415143"/>
                  <a:gd name="connsiteY0" fmla="*/ 0 h 4256064"/>
                  <a:gd name="connsiteX1" fmla="*/ 4415143 w 4415143"/>
                  <a:gd name="connsiteY1" fmla="*/ 2138064 h 4256064"/>
                  <a:gd name="connsiteX2" fmla="*/ 4352028 w 4415143"/>
                  <a:gd name="connsiteY2" fmla="*/ 2383527 h 4256064"/>
                  <a:gd name="connsiteX3" fmla="*/ 2067960 w 4415143"/>
                  <a:gd name="connsiteY3" fmla="*/ 4251571 h 4256064"/>
                  <a:gd name="connsiteX4" fmla="*/ 1978985 w 4415143"/>
                  <a:gd name="connsiteY4" fmla="*/ 4256064 h 4256064"/>
                  <a:gd name="connsiteX5" fmla="*/ 0 w 4415143"/>
                  <a:gd name="connsiteY5" fmla="*/ 2277078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54743" h="4256064">
                    <a:moveTo>
                      <a:pt x="1616679" y="0"/>
                    </a:moveTo>
                    <a:lnTo>
                      <a:pt x="3754743" y="2138064"/>
                    </a:lnTo>
                    <a:lnTo>
                      <a:pt x="3691628" y="2383527"/>
                    </a:lnTo>
                    <a:cubicBezTo>
                      <a:pt x="3378607" y="3389922"/>
                      <a:pt x="2488009" y="4141846"/>
                      <a:pt x="1407560" y="4251571"/>
                    </a:cubicBezTo>
                    <a:lnTo>
                      <a:pt x="1318585" y="4256064"/>
                    </a:lnTo>
                    <a:lnTo>
                      <a:pt x="0" y="2937478"/>
                    </a:lnTo>
                    <a:cubicBezTo>
                      <a:pt x="1755976" y="1949852"/>
                      <a:pt x="857653" y="759026"/>
                      <a:pt x="1616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63" name="Rechteck 48">
                <a:extLst>
                  <a:ext uri="{FF2B5EF4-FFF2-40B4-BE49-F238E27FC236}">
                    <a16:creationId xmlns:a16="http://schemas.microsoft.com/office/drawing/2014/main" id="{7D016A04-46D1-4AB3-85EF-82D8BDF799E1}"/>
                  </a:ext>
                </a:extLst>
              </p:cNvPr>
              <p:cNvSpPr/>
              <p:nvPr/>
            </p:nvSpPr>
            <p:spPr>
              <a:xfrm rot="2700000">
                <a:off x="5684323" y="1860898"/>
                <a:ext cx="1029314" cy="1047696"/>
              </a:xfrm>
              <a:custGeom>
                <a:avLst/>
                <a:gdLst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0 w 1010858"/>
                  <a:gd name="connsiteY3" fmla="*/ 1047696 h 1047696"/>
                  <a:gd name="connsiteX4" fmla="*/ 0 w 1010858"/>
                  <a:gd name="connsiteY4" fmla="*/ 0 h 1047696"/>
                  <a:gd name="connsiteX0" fmla="*/ 0 w 1010858"/>
                  <a:gd name="connsiteY0" fmla="*/ 0 h 1047697"/>
                  <a:gd name="connsiteX1" fmla="*/ 1010858 w 1010858"/>
                  <a:gd name="connsiteY1" fmla="*/ 0 h 1047697"/>
                  <a:gd name="connsiteX2" fmla="*/ 1010858 w 1010858"/>
                  <a:gd name="connsiteY2" fmla="*/ 1047696 h 1047697"/>
                  <a:gd name="connsiteX3" fmla="*/ 119737 w 1010858"/>
                  <a:gd name="connsiteY3" fmla="*/ 1047697 h 1047697"/>
                  <a:gd name="connsiteX4" fmla="*/ 0 w 1010858"/>
                  <a:gd name="connsiteY4" fmla="*/ 0 h 1047697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2119 w 1022977"/>
                  <a:gd name="connsiteY0" fmla="*/ 0 h 1047696"/>
                  <a:gd name="connsiteX1" fmla="*/ 1022977 w 1022977"/>
                  <a:gd name="connsiteY1" fmla="*/ 0 h 1047696"/>
                  <a:gd name="connsiteX2" fmla="*/ 1022977 w 1022977"/>
                  <a:gd name="connsiteY2" fmla="*/ 1047696 h 1047696"/>
                  <a:gd name="connsiteX3" fmla="*/ 107909 w 1022977"/>
                  <a:gd name="connsiteY3" fmla="*/ 1041710 h 1047696"/>
                  <a:gd name="connsiteX4" fmla="*/ 12119 w 1022977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8456 w 1029314"/>
                  <a:gd name="connsiteY0" fmla="*/ 0 h 1047696"/>
                  <a:gd name="connsiteX1" fmla="*/ 1029314 w 1029314"/>
                  <a:gd name="connsiteY1" fmla="*/ 0 h 1047696"/>
                  <a:gd name="connsiteX2" fmla="*/ 1029314 w 1029314"/>
                  <a:gd name="connsiteY2" fmla="*/ 1047696 h 1047696"/>
                  <a:gd name="connsiteX3" fmla="*/ 114246 w 1029314"/>
                  <a:gd name="connsiteY3" fmla="*/ 1041710 h 1047696"/>
                  <a:gd name="connsiteX4" fmla="*/ 18456 w 1029314"/>
                  <a:gd name="connsiteY4" fmla="*/ 0 h 1047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314" h="1047696">
                    <a:moveTo>
                      <a:pt x="18456" y="0"/>
                    </a:moveTo>
                    <a:lnTo>
                      <a:pt x="1029314" y="0"/>
                    </a:lnTo>
                    <a:lnTo>
                      <a:pt x="1029314" y="1047696"/>
                    </a:lnTo>
                    <a:lnTo>
                      <a:pt x="114246" y="1041710"/>
                    </a:lnTo>
                    <a:cubicBezTo>
                      <a:pt x="-267916" y="523849"/>
                      <a:pt x="469464" y="311316"/>
                      <a:pt x="184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64" name="Rechteck 53">
                <a:extLst>
                  <a:ext uri="{FF2B5EF4-FFF2-40B4-BE49-F238E27FC236}">
                    <a16:creationId xmlns:a16="http://schemas.microsoft.com/office/drawing/2014/main" id="{954AAFF0-0223-4AD1-A754-E7CB0FA5CA2F}"/>
                  </a:ext>
                </a:extLst>
              </p:cNvPr>
              <p:cNvSpPr/>
              <p:nvPr/>
            </p:nvSpPr>
            <p:spPr>
              <a:xfrm rot="2700000">
                <a:off x="5864442" y="1908432"/>
                <a:ext cx="914400" cy="1232679"/>
              </a:xfrm>
              <a:custGeom>
                <a:avLst/>
                <a:gdLst>
                  <a:gd name="connsiteX0" fmla="*/ 0 w 914400"/>
                  <a:gd name="connsiteY0" fmla="*/ 0 h 1232678"/>
                  <a:gd name="connsiteX1" fmla="*/ 914400 w 914400"/>
                  <a:gd name="connsiteY1" fmla="*/ 0 h 1232678"/>
                  <a:gd name="connsiteX2" fmla="*/ 914400 w 914400"/>
                  <a:gd name="connsiteY2" fmla="*/ 1232678 h 1232678"/>
                  <a:gd name="connsiteX3" fmla="*/ 0 w 914400"/>
                  <a:gd name="connsiteY3" fmla="*/ 1232678 h 1232678"/>
                  <a:gd name="connsiteX4" fmla="*/ 0 w 914400"/>
                  <a:gd name="connsiteY4" fmla="*/ 0 h 1232678"/>
                  <a:gd name="connsiteX0" fmla="*/ 0 w 914400"/>
                  <a:gd name="connsiteY0" fmla="*/ 0 h 1232679"/>
                  <a:gd name="connsiteX1" fmla="*/ 914400 w 914400"/>
                  <a:gd name="connsiteY1" fmla="*/ 0 h 1232679"/>
                  <a:gd name="connsiteX2" fmla="*/ 914400 w 914400"/>
                  <a:gd name="connsiteY2" fmla="*/ 1232678 h 1232679"/>
                  <a:gd name="connsiteX3" fmla="*/ 263421 w 914400"/>
                  <a:gd name="connsiteY3" fmla="*/ 1232679 h 1232679"/>
                  <a:gd name="connsiteX4" fmla="*/ 0 w 914400"/>
                  <a:gd name="connsiteY4" fmla="*/ 0 h 123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1232679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1232678"/>
                    </a:lnTo>
                    <a:lnTo>
                      <a:pt x="263421" y="12326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65" name="Rechteck 54">
                <a:extLst>
                  <a:ext uri="{FF2B5EF4-FFF2-40B4-BE49-F238E27FC236}">
                    <a16:creationId xmlns:a16="http://schemas.microsoft.com/office/drawing/2014/main" id="{0DF2205B-52BB-4D38-A7E3-CC81D424B7BD}"/>
                  </a:ext>
                </a:extLst>
              </p:cNvPr>
              <p:cNvSpPr/>
              <p:nvPr/>
            </p:nvSpPr>
            <p:spPr>
              <a:xfrm rot="2700000">
                <a:off x="5332864" y="3228341"/>
                <a:ext cx="914400" cy="395292"/>
              </a:xfrm>
              <a:custGeom>
                <a:avLst/>
                <a:gdLst>
                  <a:gd name="connsiteX0" fmla="*/ 0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0 w 914400"/>
                  <a:gd name="connsiteY4" fmla="*/ 0 h 395292"/>
                  <a:gd name="connsiteX0" fmla="*/ 182598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182598 w 914400"/>
                  <a:gd name="connsiteY4" fmla="*/ 0 h 395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395292">
                    <a:moveTo>
                      <a:pt x="182598" y="0"/>
                    </a:moveTo>
                    <a:lnTo>
                      <a:pt x="914400" y="0"/>
                    </a:lnTo>
                    <a:lnTo>
                      <a:pt x="914400" y="395292"/>
                    </a:lnTo>
                    <a:lnTo>
                      <a:pt x="0" y="395292"/>
                    </a:lnTo>
                    <a:lnTo>
                      <a:pt x="1825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66" name="Rechteck 165">
                <a:extLst>
                  <a:ext uri="{FF2B5EF4-FFF2-40B4-BE49-F238E27FC236}">
                    <a16:creationId xmlns:a16="http://schemas.microsoft.com/office/drawing/2014/main" id="{EED906CC-3486-415F-ABB1-2C2707B9C92B}"/>
                  </a:ext>
                </a:extLst>
              </p:cNvPr>
              <p:cNvSpPr/>
              <p:nvPr/>
            </p:nvSpPr>
            <p:spPr>
              <a:xfrm rot="2700000">
                <a:off x="4918803" y="3738380"/>
                <a:ext cx="914400" cy="29907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67" name="Rechteck 166">
                <a:extLst>
                  <a:ext uri="{FF2B5EF4-FFF2-40B4-BE49-F238E27FC236}">
                    <a16:creationId xmlns:a16="http://schemas.microsoft.com/office/drawing/2014/main" id="{48BF12B6-AFF2-4041-888E-018279EEF6E0}"/>
                  </a:ext>
                </a:extLst>
              </p:cNvPr>
              <p:cNvSpPr/>
              <p:nvPr/>
            </p:nvSpPr>
            <p:spPr>
              <a:xfrm rot="2700000">
                <a:off x="4758436" y="4186741"/>
                <a:ext cx="973326" cy="4629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52" name="Gruppieren 151">
              <a:extLst>
                <a:ext uri="{FF2B5EF4-FFF2-40B4-BE49-F238E27FC236}">
                  <a16:creationId xmlns:a16="http://schemas.microsoft.com/office/drawing/2014/main" id="{0C17C07C-870D-4E56-89D4-CB1F35333AA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6300" y="1657872"/>
              <a:ext cx="2806700" cy="3526302"/>
              <a:chOff x="4854754" y="1869515"/>
              <a:chExt cx="2482491" cy="3118970"/>
            </a:xfrm>
          </p:grpSpPr>
          <p:grpSp>
            <p:nvGrpSpPr>
              <p:cNvPr id="153" name="Grafik 4" descr="Schuljunge mit einfarbiger Füllung">
                <a:extLst>
                  <a:ext uri="{FF2B5EF4-FFF2-40B4-BE49-F238E27FC236}">
                    <a16:creationId xmlns:a16="http://schemas.microsoft.com/office/drawing/2014/main" id="{1F9F4806-E874-4ED5-B02A-5084E2D24629}"/>
                  </a:ext>
                </a:extLst>
              </p:cNvPr>
              <p:cNvGrpSpPr/>
              <p:nvPr/>
            </p:nvGrpSpPr>
            <p:grpSpPr>
              <a:xfrm>
                <a:off x="5593910" y="1869515"/>
                <a:ext cx="1011561" cy="1134746"/>
                <a:chOff x="8199611" y="827559"/>
                <a:chExt cx="1504136" cy="1687306"/>
              </a:xfrm>
            </p:grpSpPr>
            <p:sp>
              <p:nvSpPr>
                <p:cNvPr id="160" name="Freihandform: Form 159">
                  <a:extLst>
                    <a:ext uri="{FF2B5EF4-FFF2-40B4-BE49-F238E27FC236}">
                      <a16:creationId xmlns:a16="http://schemas.microsoft.com/office/drawing/2014/main" id="{00AA0959-C645-4E6F-BD03-0591B6481EF0}"/>
                    </a:ext>
                  </a:extLst>
                </p:cNvPr>
                <p:cNvSpPr/>
                <p:nvPr/>
              </p:nvSpPr>
              <p:spPr>
                <a:xfrm>
                  <a:off x="8295349" y="1466336"/>
                  <a:ext cx="1297729" cy="1048529"/>
                </a:xfrm>
                <a:custGeom>
                  <a:avLst/>
                  <a:gdLst>
                    <a:gd name="connsiteX0" fmla="*/ 1208140 w 1297729"/>
                    <a:gd name="connsiteY0" fmla="*/ 275795 h 1048529"/>
                    <a:gd name="connsiteX1" fmla="*/ 1025448 w 1297729"/>
                    <a:gd name="connsiteY1" fmla="*/ 0 h 1048529"/>
                    <a:gd name="connsiteX2" fmla="*/ 767219 w 1297729"/>
                    <a:gd name="connsiteY2" fmla="*/ 209042 h 1048529"/>
                    <a:gd name="connsiteX3" fmla="*/ 343426 w 1297729"/>
                    <a:gd name="connsiteY3" fmla="*/ 401835 h 1048529"/>
                    <a:gd name="connsiteX4" fmla="*/ 287753 w 1297729"/>
                    <a:gd name="connsiteY4" fmla="*/ 374304 h 1048529"/>
                    <a:gd name="connsiteX5" fmla="*/ 302584 w 1297729"/>
                    <a:gd name="connsiteY5" fmla="*/ 325420 h 1048529"/>
                    <a:gd name="connsiteX6" fmla="*/ 399639 w 1297729"/>
                    <a:gd name="connsiteY6" fmla="*/ 190597 h 1048529"/>
                    <a:gd name="connsiteX7" fmla="*/ 412814 w 1297729"/>
                    <a:gd name="connsiteY7" fmla="*/ 158977 h 1048529"/>
                    <a:gd name="connsiteX8" fmla="*/ 319272 w 1297729"/>
                    <a:gd name="connsiteY8" fmla="*/ 240223 h 1048529"/>
                    <a:gd name="connsiteX9" fmla="*/ 83880 w 1297729"/>
                    <a:gd name="connsiteY9" fmla="*/ 355723 h 1048529"/>
                    <a:gd name="connsiteX10" fmla="*/ 13175 w 1297729"/>
                    <a:gd name="connsiteY10" fmla="*/ 509869 h 1048529"/>
                    <a:gd name="connsiteX11" fmla="*/ 0 w 1297729"/>
                    <a:gd name="connsiteY11" fmla="*/ 609999 h 1048529"/>
                    <a:gd name="connsiteX12" fmla="*/ 915371 w 1297729"/>
                    <a:gd name="connsiteY12" fmla="*/ 996735 h 1048529"/>
                    <a:gd name="connsiteX13" fmla="*/ 1297729 w 1297729"/>
                    <a:gd name="connsiteY13" fmla="*/ 620539 h 1048529"/>
                    <a:gd name="connsiteX14" fmla="*/ 1208140 w 1297729"/>
                    <a:gd name="connsiteY14" fmla="*/ 275795 h 1048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97729" h="1048529">
                      <a:moveTo>
                        <a:pt x="1208140" y="275795"/>
                      </a:moveTo>
                      <a:cubicBezTo>
                        <a:pt x="1163630" y="174001"/>
                        <a:pt x="1101818" y="80688"/>
                        <a:pt x="1025448" y="0"/>
                      </a:cubicBezTo>
                      <a:cubicBezTo>
                        <a:pt x="948664" y="80437"/>
                        <a:pt x="861881" y="150690"/>
                        <a:pt x="767219" y="209042"/>
                      </a:cubicBezTo>
                      <a:cubicBezTo>
                        <a:pt x="632304" y="286436"/>
                        <a:pt x="490419" y="350984"/>
                        <a:pt x="343426" y="401835"/>
                      </a:cubicBezTo>
                      <a:cubicBezTo>
                        <a:pt x="320449" y="409608"/>
                        <a:pt x="295527" y="397281"/>
                        <a:pt x="287753" y="374304"/>
                      </a:cubicBezTo>
                      <a:cubicBezTo>
                        <a:pt x="281737" y="356518"/>
                        <a:pt x="287696" y="336869"/>
                        <a:pt x="302584" y="325420"/>
                      </a:cubicBezTo>
                      <a:cubicBezTo>
                        <a:pt x="344001" y="287758"/>
                        <a:pt x="377066" y="241826"/>
                        <a:pt x="399639" y="190597"/>
                      </a:cubicBezTo>
                      <a:cubicBezTo>
                        <a:pt x="404909" y="179179"/>
                        <a:pt x="409301" y="169078"/>
                        <a:pt x="412814" y="158977"/>
                      </a:cubicBezTo>
                      <a:cubicBezTo>
                        <a:pt x="384203" y="188880"/>
                        <a:pt x="352890" y="216077"/>
                        <a:pt x="319272" y="240223"/>
                      </a:cubicBezTo>
                      <a:cubicBezTo>
                        <a:pt x="247491" y="291069"/>
                        <a:pt x="168020" y="330062"/>
                        <a:pt x="83880" y="355723"/>
                      </a:cubicBezTo>
                      <a:cubicBezTo>
                        <a:pt x="50521" y="402024"/>
                        <a:pt x="26504" y="454381"/>
                        <a:pt x="13175" y="509869"/>
                      </a:cubicBezTo>
                      <a:cubicBezTo>
                        <a:pt x="6508" y="542908"/>
                        <a:pt x="2104" y="576363"/>
                        <a:pt x="0" y="609999"/>
                      </a:cubicBezTo>
                      <a:cubicBezTo>
                        <a:pt x="145978" y="969564"/>
                        <a:pt x="555801" y="1142713"/>
                        <a:pt x="915371" y="996735"/>
                      </a:cubicBezTo>
                      <a:cubicBezTo>
                        <a:pt x="1087554" y="926833"/>
                        <a:pt x="1225039" y="791566"/>
                        <a:pt x="1297729" y="620539"/>
                      </a:cubicBezTo>
                      <a:cubicBezTo>
                        <a:pt x="1281792" y="502447"/>
                        <a:pt x="1251714" y="386701"/>
                        <a:pt x="1208140" y="275795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/>
                </a:p>
              </p:txBody>
            </p:sp>
            <p:sp>
              <p:nvSpPr>
                <p:cNvPr id="161" name="Freihandform: Form 160">
                  <a:extLst>
                    <a:ext uri="{FF2B5EF4-FFF2-40B4-BE49-F238E27FC236}">
                      <a16:creationId xmlns:a16="http://schemas.microsoft.com/office/drawing/2014/main" id="{01D29E93-CBAB-4B6E-843D-523F668F882C}"/>
                    </a:ext>
                  </a:extLst>
                </p:cNvPr>
                <p:cNvSpPr/>
                <p:nvPr/>
              </p:nvSpPr>
              <p:spPr>
                <a:xfrm>
                  <a:off x="8199611" y="827559"/>
                  <a:ext cx="1504136" cy="1089798"/>
                </a:xfrm>
                <a:custGeom>
                  <a:avLst/>
                  <a:gdLst>
                    <a:gd name="connsiteX0" fmla="*/ 119453 w 1504136"/>
                    <a:gd name="connsiteY0" fmla="*/ 928625 h 1089798"/>
                    <a:gd name="connsiteX1" fmla="*/ 143167 w 1504136"/>
                    <a:gd name="connsiteY1" fmla="*/ 913255 h 1089798"/>
                    <a:gd name="connsiteX2" fmla="*/ 362749 w 1504136"/>
                    <a:gd name="connsiteY2" fmla="*/ 807855 h 1089798"/>
                    <a:gd name="connsiteX3" fmla="*/ 526997 w 1504136"/>
                    <a:gd name="connsiteY3" fmla="*/ 633946 h 1089798"/>
                    <a:gd name="connsiteX4" fmla="*/ 566961 w 1504136"/>
                    <a:gd name="connsiteY4" fmla="*/ 612427 h 1089798"/>
                    <a:gd name="connsiteX5" fmla="*/ 604289 w 1504136"/>
                    <a:gd name="connsiteY5" fmla="*/ 637899 h 1089798"/>
                    <a:gd name="connsiteX6" fmla="*/ 573987 w 1504136"/>
                    <a:gd name="connsiteY6" fmla="*/ 866703 h 1089798"/>
                    <a:gd name="connsiteX7" fmla="*/ 556421 w 1504136"/>
                    <a:gd name="connsiteY7" fmla="*/ 900958 h 1089798"/>
                    <a:gd name="connsiteX8" fmla="*/ 815967 w 1504136"/>
                    <a:gd name="connsiteY8" fmla="*/ 772722 h 1089798"/>
                    <a:gd name="connsiteX9" fmla="*/ 1085613 w 1504136"/>
                    <a:gd name="connsiteY9" fmla="*/ 546114 h 1089798"/>
                    <a:gd name="connsiteX10" fmla="*/ 1116794 w 1504136"/>
                    <a:gd name="connsiteY10" fmla="*/ 530304 h 1089798"/>
                    <a:gd name="connsiteX11" fmla="*/ 1150170 w 1504136"/>
                    <a:gd name="connsiteY11" fmla="*/ 542161 h 1089798"/>
                    <a:gd name="connsiteX12" fmla="*/ 1385562 w 1504136"/>
                    <a:gd name="connsiteY12" fmla="*/ 881635 h 1089798"/>
                    <a:gd name="connsiteX13" fmla="*/ 1451437 w 1504136"/>
                    <a:gd name="connsiteY13" fmla="*/ 1089799 h 1089798"/>
                    <a:gd name="connsiteX14" fmla="*/ 1504136 w 1504136"/>
                    <a:gd name="connsiteY14" fmla="*/ 944875 h 1089798"/>
                    <a:gd name="connsiteX15" fmla="*/ 1233172 w 1504136"/>
                    <a:gd name="connsiteY15" fmla="*/ 367374 h 1089798"/>
                    <a:gd name="connsiteX16" fmla="*/ 1379853 w 1504136"/>
                    <a:gd name="connsiteY16" fmla="*/ 294912 h 1089798"/>
                    <a:gd name="connsiteX17" fmla="*/ 1395751 w 1504136"/>
                    <a:gd name="connsiteY17" fmla="*/ 243921 h 1089798"/>
                    <a:gd name="connsiteX18" fmla="*/ 1356138 w 1504136"/>
                    <a:gd name="connsiteY18" fmla="*/ 224207 h 1089798"/>
                    <a:gd name="connsiteX19" fmla="*/ 1147535 w 1504136"/>
                    <a:gd name="connsiteY19" fmla="*/ 261975 h 1089798"/>
                    <a:gd name="connsiteX20" fmla="*/ 1198917 w 1504136"/>
                    <a:gd name="connsiteY20" fmla="*/ 187756 h 1089798"/>
                    <a:gd name="connsiteX21" fmla="*/ 1194087 w 1504136"/>
                    <a:gd name="connsiteY21" fmla="*/ 139009 h 1089798"/>
                    <a:gd name="connsiteX22" fmla="*/ 1145339 w 1504136"/>
                    <a:gd name="connsiteY22" fmla="*/ 136374 h 1089798"/>
                    <a:gd name="connsiteX23" fmla="*/ 1034670 w 1504136"/>
                    <a:gd name="connsiteY23" fmla="*/ 219815 h 1089798"/>
                    <a:gd name="connsiteX24" fmla="*/ 924440 w 1504136"/>
                    <a:gd name="connsiteY24" fmla="*/ 19117 h 1089798"/>
                    <a:gd name="connsiteX25" fmla="*/ 872944 w 1504136"/>
                    <a:gd name="connsiteY25" fmla="*/ 4936 h 1089798"/>
                    <a:gd name="connsiteX26" fmla="*/ 854174 w 1504136"/>
                    <a:gd name="connsiteY26" fmla="*/ 42832 h 1089798"/>
                    <a:gd name="connsiteX27" fmla="*/ 878328 w 1504136"/>
                    <a:gd name="connsiteY27" fmla="*/ 204883 h 1089798"/>
                    <a:gd name="connsiteX28" fmla="*/ 750970 w 1504136"/>
                    <a:gd name="connsiteY28" fmla="*/ 193465 h 1089798"/>
                    <a:gd name="connsiteX29" fmla="*/ 0 w 1504136"/>
                    <a:gd name="connsiteY29" fmla="*/ 945314 h 1089798"/>
                    <a:gd name="connsiteX30" fmla="*/ 39964 w 1504136"/>
                    <a:gd name="connsiteY30" fmla="*/ 1077063 h 1089798"/>
                    <a:gd name="connsiteX31" fmla="*/ 119453 w 1504136"/>
                    <a:gd name="connsiteY31" fmla="*/ 928625 h 1089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04136" h="1089798">
                      <a:moveTo>
                        <a:pt x="119453" y="928625"/>
                      </a:moveTo>
                      <a:cubicBezTo>
                        <a:pt x="125447" y="921028"/>
                        <a:pt x="133787" y="915626"/>
                        <a:pt x="143167" y="913255"/>
                      </a:cubicBezTo>
                      <a:cubicBezTo>
                        <a:pt x="221800" y="890805"/>
                        <a:pt x="296049" y="855162"/>
                        <a:pt x="362749" y="807855"/>
                      </a:cubicBezTo>
                      <a:cubicBezTo>
                        <a:pt x="427487" y="760206"/>
                        <a:pt x="483120" y="701297"/>
                        <a:pt x="526997" y="633946"/>
                      </a:cubicBezTo>
                      <a:cubicBezTo>
                        <a:pt x="535292" y="619911"/>
                        <a:pt x="550676" y="611628"/>
                        <a:pt x="566961" y="612427"/>
                      </a:cubicBezTo>
                      <a:cubicBezTo>
                        <a:pt x="583153" y="613372"/>
                        <a:pt x="597504" y="623165"/>
                        <a:pt x="604289" y="637899"/>
                      </a:cubicBezTo>
                      <a:cubicBezTo>
                        <a:pt x="608242" y="646243"/>
                        <a:pt x="641179" y="725732"/>
                        <a:pt x="573987" y="866703"/>
                      </a:cubicBezTo>
                      <a:cubicBezTo>
                        <a:pt x="568278" y="879000"/>
                        <a:pt x="562130" y="890418"/>
                        <a:pt x="556421" y="900958"/>
                      </a:cubicBezTo>
                      <a:cubicBezTo>
                        <a:pt x="646001" y="864723"/>
                        <a:pt x="732758" y="821860"/>
                        <a:pt x="815967" y="772722"/>
                      </a:cubicBezTo>
                      <a:cubicBezTo>
                        <a:pt x="916860" y="711353"/>
                        <a:pt x="1007793" y="634939"/>
                        <a:pt x="1085613" y="546114"/>
                      </a:cubicBezTo>
                      <a:cubicBezTo>
                        <a:pt x="1093369" y="536755"/>
                        <a:pt x="1104660" y="531033"/>
                        <a:pt x="1116794" y="530304"/>
                      </a:cubicBezTo>
                      <a:cubicBezTo>
                        <a:pt x="1129090" y="529395"/>
                        <a:pt x="1141203" y="533699"/>
                        <a:pt x="1150170" y="542161"/>
                      </a:cubicBezTo>
                      <a:cubicBezTo>
                        <a:pt x="1249645" y="639203"/>
                        <a:pt x="1329560" y="754449"/>
                        <a:pt x="1385562" y="881635"/>
                      </a:cubicBezTo>
                      <a:cubicBezTo>
                        <a:pt x="1412364" y="949398"/>
                        <a:pt x="1434375" y="1018957"/>
                        <a:pt x="1451437" y="1089799"/>
                      </a:cubicBezTo>
                      <a:cubicBezTo>
                        <a:pt x="1483329" y="1047973"/>
                        <a:pt x="1501712" y="997416"/>
                        <a:pt x="1504136" y="944875"/>
                      </a:cubicBezTo>
                      <a:cubicBezTo>
                        <a:pt x="1504369" y="721617"/>
                        <a:pt x="1405026" y="509887"/>
                        <a:pt x="1233172" y="367374"/>
                      </a:cubicBezTo>
                      <a:lnTo>
                        <a:pt x="1379853" y="294912"/>
                      </a:lnTo>
                      <a:cubicBezTo>
                        <a:pt x="1398324" y="285220"/>
                        <a:pt x="1405443" y="262392"/>
                        <a:pt x="1395751" y="243921"/>
                      </a:cubicBezTo>
                      <a:cubicBezTo>
                        <a:pt x="1388179" y="229494"/>
                        <a:pt x="1372211" y="221545"/>
                        <a:pt x="1356138" y="224207"/>
                      </a:cubicBezTo>
                      <a:lnTo>
                        <a:pt x="1147535" y="261975"/>
                      </a:lnTo>
                      <a:lnTo>
                        <a:pt x="1198917" y="187756"/>
                      </a:lnTo>
                      <a:cubicBezTo>
                        <a:pt x="1209304" y="172477"/>
                        <a:pt x="1207270" y="151951"/>
                        <a:pt x="1194087" y="139009"/>
                      </a:cubicBezTo>
                      <a:cubicBezTo>
                        <a:pt x="1180745" y="126154"/>
                        <a:pt x="1159990" y="125035"/>
                        <a:pt x="1145339" y="136374"/>
                      </a:cubicBezTo>
                      <a:lnTo>
                        <a:pt x="1034670" y="219815"/>
                      </a:lnTo>
                      <a:lnTo>
                        <a:pt x="924440" y="19117"/>
                      </a:lnTo>
                      <a:cubicBezTo>
                        <a:pt x="914137" y="980"/>
                        <a:pt x="891081" y="-5366"/>
                        <a:pt x="872944" y="4936"/>
                      </a:cubicBezTo>
                      <a:cubicBezTo>
                        <a:pt x="859540" y="12551"/>
                        <a:pt x="852110" y="27553"/>
                        <a:pt x="854174" y="42832"/>
                      </a:cubicBezTo>
                      <a:lnTo>
                        <a:pt x="878328" y="204883"/>
                      </a:lnTo>
                      <a:cubicBezTo>
                        <a:pt x="836269" y="197519"/>
                        <a:pt x="793666" y="193702"/>
                        <a:pt x="750970" y="193465"/>
                      </a:cubicBezTo>
                      <a:cubicBezTo>
                        <a:pt x="336079" y="193948"/>
                        <a:pt x="0" y="530422"/>
                        <a:pt x="0" y="945314"/>
                      </a:cubicBezTo>
                      <a:cubicBezTo>
                        <a:pt x="883" y="992080"/>
                        <a:pt x="14716" y="1037687"/>
                        <a:pt x="39964" y="1077063"/>
                      </a:cubicBezTo>
                      <a:cubicBezTo>
                        <a:pt x="58751" y="1023827"/>
                        <a:pt x="85558" y="973771"/>
                        <a:pt x="119453" y="9286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54" name="Grafik 2">
                <a:extLst>
                  <a:ext uri="{FF2B5EF4-FFF2-40B4-BE49-F238E27FC236}">
                    <a16:creationId xmlns:a16="http://schemas.microsoft.com/office/drawing/2014/main" id="{4B96C80D-3723-4A2E-91E9-9A75B9CF66A7}"/>
                  </a:ext>
                </a:extLst>
              </p:cNvPr>
              <p:cNvGrpSpPr/>
              <p:nvPr/>
            </p:nvGrpSpPr>
            <p:grpSpPr>
              <a:xfrm>
                <a:off x="4854754" y="3080518"/>
                <a:ext cx="2482491" cy="1907967"/>
                <a:chOff x="7100526" y="2628255"/>
                <a:chExt cx="3691329" cy="2837043"/>
              </a:xfrm>
              <a:solidFill>
                <a:srgbClr val="5B9BD5"/>
              </a:solidFill>
            </p:grpSpPr>
            <p:sp>
              <p:nvSpPr>
                <p:cNvPr id="155" name="Freihandform: Form 154">
                  <a:extLst>
                    <a:ext uri="{FF2B5EF4-FFF2-40B4-BE49-F238E27FC236}">
                      <a16:creationId xmlns:a16="http://schemas.microsoft.com/office/drawing/2014/main" id="{C8668E9D-1DC7-4BB4-A612-0616207D1431}"/>
                    </a:ext>
                  </a:extLst>
                </p:cNvPr>
                <p:cNvSpPr/>
                <p:nvPr/>
              </p:nvSpPr>
              <p:spPr>
                <a:xfrm>
                  <a:off x="7943188" y="2628255"/>
                  <a:ext cx="2006005" cy="661271"/>
                </a:xfrm>
                <a:custGeom>
                  <a:avLst/>
                  <a:gdLst>
                    <a:gd name="connsiteX0" fmla="*/ 1539181 w 2006005"/>
                    <a:gd name="connsiteY0" fmla="*/ 0 h 661271"/>
                    <a:gd name="connsiteX1" fmla="*/ 1003003 w 2006005"/>
                    <a:gd name="connsiteY1" fmla="*/ 158684 h 661271"/>
                    <a:gd name="connsiteX2" fmla="*/ 466824 w 2006005"/>
                    <a:gd name="connsiteY2" fmla="*/ 0 h 661271"/>
                    <a:gd name="connsiteX3" fmla="*/ 0 w 2006005"/>
                    <a:gd name="connsiteY3" fmla="*/ 285142 h 661271"/>
                    <a:gd name="connsiteX4" fmla="*/ 1003003 w 2006005"/>
                    <a:gd name="connsiteY4" fmla="*/ 661272 h 661271"/>
                    <a:gd name="connsiteX5" fmla="*/ 2006006 w 2006005"/>
                    <a:gd name="connsiteY5" fmla="*/ 285142 h 661271"/>
                    <a:gd name="connsiteX6" fmla="*/ 1539181 w 2006005"/>
                    <a:gd name="connsiteY6" fmla="*/ 0 h 661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6005" h="661271">
                      <a:moveTo>
                        <a:pt x="1539181" y="0"/>
                      </a:moveTo>
                      <a:cubicBezTo>
                        <a:pt x="1384686" y="100327"/>
                        <a:pt x="1200540" y="158684"/>
                        <a:pt x="1003003" y="158684"/>
                      </a:cubicBezTo>
                      <a:cubicBezTo>
                        <a:pt x="805465" y="158684"/>
                        <a:pt x="621319" y="100327"/>
                        <a:pt x="466824" y="0"/>
                      </a:cubicBezTo>
                      <a:cubicBezTo>
                        <a:pt x="296036" y="65268"/>
                        <a:pt x="137687" y="161560"/>
                        <a:pt x="0" y="285142"/>
                      </a:cubicBezTo>
                      <a:lnTo>
                        <a:pt x="1003003" y="661272"/>
                      </a:lnTo>
                      <a:lnTo>
                        <a:pt x="2006006" y="285142"/>
                      </a:lnTo>
                      <a:cubicBezTo>
                        <a:pt x="1868319" y="161560"/>
                        <a:pt x="1709970" y="65259"/>
                        <a:pt x="1539181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56" name="Freihandform: Form 155">
                  <a:extLst>
                    <a:ext uri="{FF2B5EF4-FFF2-40B4-BE49-F238E27FC236}">
                      <a16:creationId xmlns:a16="http://schemas.microsoft.com/office/drawing/2014/main" id="{D0FC25B3-6939-4F6A-8862-5130AA81121F}"/>
                    </a:ext>
                  </a:extLst>
                </p:cNvPr>
                <p:cNvSpPr/>
                <p:nvPr/>
              </p:nvSpPr>
              <p:spPr>
                <a:xfrm>
                  <a:off x="10276786" y="3731232"/>
                  <a:ext cx="515069" cy="600914"/>
                </a:xfrm>
                <a:custGeom>
                  <a:avLst/>
                  <a:gdLst>
                    <a:gd name="connsiteX0" fmla="*/ 214612 w 515069"/>
                    <a:gd name="connsiteY0" fmla="*/ 0 h 600914"/>
                    <a:gd name="connsiteX1" fmla="*/ 128767 w 515069"/>
                    <a:gd name="connsiteY1" fmla="*/ 0 h 600914"/>
                    <a:gd name="connsiteX2" fmla="*/ 0 w 515069"/>
                    <a:gd name="connsiteY2" fmla="*/ 128767 h 600914"/>
                    <a:gd name="connsiteX3" fmla="*/ 0 w 515069"/>
                    <a:gd name="connsiteY3" fmla="*/ 472147 h 600914"/>
                    <a:gd name="connsiteX4" fmla="*/ 128767 w 515069"/>
                    <a:gd name="connsiteY4" fmla="*/ 600914 h 600914"/>
                    <a:gd name="connsiteX5" fmla="*/ 214612 w 515069"/>
                    <a:gd name="connsiteY5" fmla="*/ 600914 h 600914"/>
                    <a:gd name="connsiteX6" fmla="*/ 515069 w 515069"/>
                    <a:gd name="connsiteY6" fmla="*/ 300457 h 600914"/>
                    <a:gd name="connsiteX7" fmla="*/ 214612 w 515069"/>
                    <a:gd name="connsiteY7" fmla="*/ 0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214612" y="0"/>
                      </a:moveTo>
                      <a:lnTo>
                        <a:pt x="128767" y="0"/>
                      </a:lnTo>
                      <a:cubicBezTo>
                        <a:pt x="57653" y="0"/>
                        <a:pt x="0" y="57653"/>
                        <a:pt x="0" y="128767"/>
                      </a:cubicBezTo>
                      <a:lnTo>
                        <a:pt x="0" y="472147"/>
                      </a:lnTo>
                      <a:cubicBezTo>
                        <a:pt x="0" y="543261"/>
                        <a:pt x="57653" y="600914"/>
                        <a:pt x="128767" y="600914"/>
                      </a:cubicBezTo>
                      <a:lnTo>
                        <a:pt x="214612" y="600914"/>
                      </a:lnTo>
                      <a:cubicBezTo>
                        <a:pt x="380550" y="600914"/>
                        <a:pt x="515069" y="466395"/>
                        <a:pt x="515069" y="300457"/>
                      </a:cubicBezTo>
                      <a:cubicBezTo>
                        <a:pt x="515069" y="134519"/>
                        <a:pt x="380550" y="0"/>
                        <a:pt x="214612" y="0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57" name="Freihandform: Form 156">
                  <a:extLst>
                    <a:ext uri="{FF2B5EF4-FFF2-40B4-BE49-F238E27FC236}">
                      <a16:creationId xmlns:a16="http://schemas.microsoft.com/office/drawing/2014/main" id="{50062236-DA51-40C3-A33E-641788470578}"/>
                    </a:ext>
                  </a:extLst>
                </p:cNvPr>
                <p:cNvSpPr/>
                <p:nvPr/>
              </p:nvSpPr>
              <p:spPr>
                <a:xfrm>
                  <a:off x="7443906" y="3058240"/>
                  <a:ext cx="1373517" cy="2407058"/>
                </a:xfrm>
                <a:custGeom>
                  <a:avLst/>
                  <a:gdLst>
                    <a:gd name="connsiteX0" fmla="*/ 55421 w 1373517"/>
                    <a:gd name="connsiteY0" fmla="*/ 22941 h 2407058"/>
                    <a:gd name="connsiteX1" fmla="*/ 0 w 1373517"/>
                    <a:gd name="connsiteY1" fmla="*/ 128779 h 2407058"/>
                    <a:gd name="connsiteX2" fmla="*/ 0 w 1373517"/>
                    <a:gd name="connsiteY2" fmla="*/ 415458 h 2407058"/>
                    <a:gd name="connsiteX3" fmla="*/ 42922 w 1373517"/>
                    <a:gd name="connsiteY3" fmla="*/ 415458 h 2407058"/>
                    <a:gd name="connsiteX4" fmla="*/ 429224 w 1373517"/>
                    <a:gd name="connsiteY4" fmla="*/ 801759 h 2407058"/>
                    <a:gd name="connsiteX5" fmla="*/ 429224 w 1373517"/>
                    <a:gd name="connsiteY5" fmla="*/ 1145139 h 2407058"/>
                    <a:gd name="connsiteX6" fmla="*/ 42922 w 1373517"/>
                    <a:gd name="connsiteY6" fmla="*/ 1531441 h 2407058"/>
                    <a:gd name="connsiteX7" fmla="*/ 0 w 1373517"/>
                    <a:gd name="connsiteY7" fmla="*/ 1531441 h 2407058"/>
                    <a:gd name="connsiteX8" fmla="*/ 0 w 1373517"/>
                    <a:gd name="connsiteY8" fmla="*/ 1802754 h 2407058"/>
                    <a:gd name="connsiteX9" fmla="*/ 83553 w 1373517"/>
                    <a:gd name="connsiteY9" fmla="*/ 1923323 h 2407058"/>
                    <a:gd name="connsiteX10" fmla="*/ 1373518 w 1373517"/>
                    <a:gd name="connsiteY10" fmla="*/ 2407059 h 2407058"/>
                    <a:gd name="connsiteX11" fmla="*/ 1373518 w 1373517"/>
                    <a:gd name="connsiteY11" fmla="*/ 458037 h 2407058"/>
                    <a:gd name="connsiteX12" fmla="*/ 173982 w 1373517"/>
                    <a:gd name="connsiteY12" fmla="*/ 8210 h 2407058"/>
                    <a:gd name="connsiteX13" fmla="*/ 55421 w 1373517"/>
                    <a:gd name="connsiteY13" fmla="*/ 22941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55421" y="22941"/>
                      </a:moveTo>
                      <a:cubicBezTo>
                        <a:pt x="20706" y="47003"/>
                        <a:pt x="0" y="86543"/>
                        <a:pt x="0" y="128779"/>
                      </a:cubicBezTo>
                      <a:lnTo>
                        <a:pt x="0" y="415458"/>
                      </a:lnTo>
                      <a:lnTo>
                        <a:pt x="42922" y="415458"/>
                      </a:lnTo>
                      <a:cubicBezTo>
                        <a:pt x="255929" y="415458"/>
                        <a:pt x="429224" y="588753"/>
                        <a:pt x="429224" y="801759"/>
                      </a:cubicBezTo>
                      <a:lnTo>
                        <a:pt x="429224" y="1145139"/>
                      </a:lnTo>
                      <a:cubicBezTo>
                        <a:pt x="429224" y="1358146"/>
                        <a:pt x="255929" y="1531441"/>
                        <a:pt x="42922" y="1531441"/>
                      </a:cubicBezTo>
                      <a:lnTo>
                        <a:pt x="0" y="1531441"/>
                      </a:lnTo>
                      <a:lnTo>
                        <a:pt x="0" y="1802754"/>
                      </a:lnTo>
                      <a:cubicBezTo>
                        <a:pt x="0" y="1856432"/>
                        <a:pt x="33299" y="1904480"/>
                        <a:pt x="83553" y="1923323"/>
                      </a:cubicBezTo>
                      <a:lnTo>
                        <a:pt x="1373518" y="2407059"/>
                      </a:lnTo>
                      <a:lnTo>
                        <a:pt x="1373518" y="458037"/>
                      </a:lnTo>
                      <a:lnTo>
                        <a:pt x="173982" y="8210"/>
                      </a:lnTo>
                      <a:cubicBezTo>
                        <a:pt x="134433" y="-6633"/>
                        <a:pt x="90129" y="-1130"/>
                        <a:pt x="55421" y="2294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58" name="Freihandform: Form 157">
                  <a:extLst>
                    <a:ext uri="{FF2B5EF4-FFF2-40B4-BE49-F238E27FC236}">
                      <a16:creationId xmlns:a16="http://schemas.microsoft.com/office/drawing/2014/main" id="{1922BCB8-0E2D-438D-9C18-A22E102C46BE}"/>
                    </a:ext>
                  </a:extLst>
                </p:cNvPr>
                <p:cNvSpPr/>
                <p:nvPr/>
              </p:nvSpPr>
              <p:spPr>
                <a:xfrm>
                  <a:off x="9074958" y="3058240"/>
                  <a:ext cx="1373517" cy="2407058"/>
                </a:xfrm>
                <a:custGeom>
                  <a:avLst/>
                  <a:gdLst>
                    <a:gd name="connsiteX0" fmla="*/ 944294 w 1373517"/>
                    <a:gd name="connsiteY0" fmla="*/ 1145139 h 2407058"/>
                    <a:gd name="connsiteX1" fmla="*/ 944294 w 1373517"/>
                    <a:gd name="connsiteY1" fmla="*/ 801759 h 2407058"/>
                    <a:gd name="connsiteX2" fmla="*/ 1330595 w 1373517"/>
                    <a:gd name="connsiteY2" fmla="*/ 415458 h 2407058"/>
                    <a:gd name="connsiteX3" fmla="*/ 1373518 w 1373517"/>
                    <a:gd name="connsiteY3" fmla="*/ 415458 h 2407058"/>
                    <a:gd name="connsiteX4" fmla="*/ 1373518 w 1373517"/>
                    <a:gd name="connsiteY4" fmla="*/ 128779 h 2407058"/>
                    <a:gd name="connsiteX5" fmla="*/ 1318096 w 1373517"/>
                    <a:gd name="connsiteY5" fmla="*/ 22941 h 2407058"/>
                    <a:gd name="connsiteX6" fmla="*/ 1199536 w 1373517"/>
                    <a:gd name="connsiteY6" fmla="*/ 8210 h 2407058"/>
                    <a:gd name="connsiteX7" fmla="*/ 0 w 1373517"/>
                    <a:gd name="connsiteY7" fmla="*/ 458037 h 2407058"/>
                    <a:gd name="connsiteX8" fmla="*/ 0 w 1373517"/>
                    <a:gd name="connsiteY8" fmla="*/ 2407059 h 2407058"/>
                    <a:gd name="connsiteX9" fmla="*/ 1289965 w 1373517"/>
                    <a:gd name="connsiteY9" fmla="*/ 1923323 h 2407058"/>
                    <a:gd name="connsiteX10" fmla="*/ 1373518 w 1373517"/>
                    <a:gd name="connsiteY10" fmla="*/ 1802754 h 2407058"/>
                    <a:gd name="connsiteX11" fmla="*/ 1373518 w 1373517"/>
                    <a:gd name="connsiteY11" fmla="*/ 1531441 h 2407058"/>
                    <a:gd name="connsiteX12" fmla="*/ 1330595 w 1373517"/>
                    <a:gd name="connsiteY12" fmla="*/ 1531441 h 2407058"/>
                    <a:gd name="connsiteX13" fmla="*/ 944294 w 1373517"/>
                    <a:gd name="connsiteY13" fmla="*/ 1145139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944294" y="1145139"/>
                      </a:moveTo>
                      <a:lnTo>
                        <a:pt x="944294" y="801759"/>
                      </a:lnTo>
                      <a:cubicBezTo>
                        <a:pt x="944294" y="588753"/>
                        <a:pt x="1117589" y="415458"/>
                        <a:pt x="1330595" y="415458"/>
                      </a:cubicBezTo>
                      <a:lnTo>
                        <a:pt x="1373518" y="415458"/>
                      </a:lnTo>
                      <a:lnTo>
                        <a:pt x="1373518" y="128779"/>
                      </a:lnTo>
                      <a:cubicBezTo>
                        <a:pt x="1373518" y="86543"/>
                        <a:pt x="1352812" y="47003"/>
                        <a:pt x="1318096" y="22941"/>
                      </a:cubicBezTo>
                      <a:cubicBezTo>
                        <a:pt x="1283381" y="-1130"/>
                        <a:pt x="1239068" y="-6633"/>
                        <a:pt x="1199536" y="8210"/>
                      </a:cubicBezTo>
                      <a:lnTo>
                        <a:pt x="0" y="458037"/>
                      </a:lnTo>
                      <a:lnTo>
                        <a:pt x="0" y="2407059"/>
                      </a:lnTo>
                      <a:lnTo>
                        <a:pt x="1289965" y="1923323"/>
                      </a:lnTo>
                      <a:cubicBezTo>
                        <a:pt x="1340219" y="1904480"/>
                        <a:pt x="1373518" y="1856432"/>
                        <a:pt x="1373518" y="1802754"/>
                      </a:cubicBezTo>
                      <a:lnTo>
                        <a:pt x="1373518" y="1531441"/>
                      </a:lnTo>
                      <a:lnTo>
                        <a:pt x="1330595" y="1531441"/>
                      </a:lnTo>
                      <a:cubicBezTo>
                        <a:pt x="1117589" y="1531441"/>
                        <a:pt x="944294" y="1358146"/>
                        <a:pt x="944294" y="1145139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59" name="Freihandform: Form 158">
                  <a:extLst>
                    <a:ext uri="{FF2B5EF4-FFF2-40B4-BE49-F238E27FC236}">
                      <a16:creationId xmlns:a16="http://schemas.microsoft.com/office/drawing/2014/main" id="{5ECAE8DE-FCE0-48B4-BF5F-945638B36E1C}"/>
                    </a:ext>
                  </a:extLst>
                </p:cNvPr>
                <p:cNvSpPr/>
                <p:nvPr/>
              </p:nvSpPr>
              <p:spPr>
                <a:xfrm>
                  <a:off x="7100526" y="3731232"/>
                  <a:ext cx="515069" cy="600914"/>
                </a:xfrm>
                <a:custGeom>
                  <a:avLst/>
                  <a:gdLst>
                    <a:gd name="connsiteX0" fmla="*/ 515069 w 515069"/>
                    <a:gd name="connsiteY0" fmla="*/ 472147 h 600914"/>
                    <a:gd name="connsiteX1" fmla="*/ 515069 w 515069"/>
                    <a:gd name="connsiteY1" fmla="*/ 128767 h 600914"/>
                    <a:gd name="connsiteX2" fmla="*/ 386302 w 515069"/>
                    <a:gd name="connsiteY2" fmla="*/ 0 h 600914"/>
                    <a:gd name="connsiteX3" fmla="*/ 300457 w 515069"/>
                    <a:gd name="connsiteY3" fmla="*/ 0 h 600914"/>
                    <a:gd name="connsiteX4" fmla="*/ 0 w 515069"/>
                    <a:gd name="connsiteY4" fmla="*/ 300457 h 600914"/>
                    <a:gd name="connsiteX5" fmla="*/ 300457 w 515069"/>
                    <a:gd name="connsiteY5" fmla="*/ 600914 h 600914"/>
                    <a:gd name="connsiteX6" fmla="*/ 386302 w 515069"/>
                    <a:gd name="connsiteY6" fmla="*/ 600914 h 600914"/>
                    <a:gd name="connsiteX7" fmla="*/ 515069 w 515069"/>
                    <a:gd name="connsiteY7" fmla="*/ 472147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515069" y="472147"/>
                      </a:moveTo>
                      <a:lnTo>
                        <a:pt x="515069" y="128767"/>
                      </a:lnTo>
                      <a:cubicBezTo>
                        <a:pt x="515069" y="57653"/>
                        <a:pt x="457416" y="0"/>
                        <a:pt x="386302" y="0"/>
                      </a:cubicBezTo>
                      <a:lnTo>
                        <a:pt x="300457" y="0"/>
                      </a:lnTo>
                      <a:cubicBezTo>
                        <a:pt x="134519" y="0"/>
                        <a:pt x="0" y="134519"/>
                        <a:pt x="0" y="300457"/>
                      </a:cubicBezTo>
                      <a:cubicBezTo>
                        <a:pt x="0" y="466395"/>
                        <a:pt x="134519" y="600914"/>
                        <a:pt x="300457" y="600914"/>
                      </a:cubicBezTo>
                      <a:lnTo>
                        <a:pt x="386302" y="600914"/>
                      </a:lnTo>
                      <a:cubicBezTo>
                        <a:pt x="457416" y="600914"/>
                        <a:pt x="515069" y="543261"/>
                        <a:pt x="515069" y="472147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68" name="Gruppieren 167">
            <a:extLst>
              <a:ext uri="{FF2B5EF4-FFF2-40B4-BE49-F238E27FC236}">
                <a16:creationId xmlns:a16="http://schemas.microsoft.com/office/drawing/2014/main" id="{176F3B2E-8D91-4836-B6C9-31DFBC0B6C1F}"/>
              </a:ext>
            </a:extLst>
          </p:cNvPr>
          <p:cNvGrpSpPr>
            <a:grpSpLocks noChangeAspect="1"/>
          </p:cNvGrpSpPr>
          <p:nvPr/>
        </p:nvGrpSpPr>
        <p:grpSpPr>
          <a:xfrm>
            <a:off x="8081572" y="3648569"/>
            <a:ext cx="1130444" cy="1130444"/>
            <a:chOff x="3417676" y="750676"/>
            <a:chExt cx="5356648" cy="5356648"/>
          </a:xfrm>
        </p:grpSpPr>
        <p:sp>
          <p:nvSpPr>
            <p:cNvPr id="169" name="Ellipse 168">
              <a:extLst>
                <a:ext uri="{FF2B5EF4-FFF2-40B4-BE49-F238E27FC236}">
                  <a16:creationId xmlns:a16="http://schemas.microsoft.com/office/drawing/2014/main" id="{142208BD-B8B4-4B78-8B63-6412EB4737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70" name="Gruppieren 169">
              <a:extLst>
                <a:ext uri="{FF2B5EF4-FFF2-40B4-BE49-F238E27FC236}">
                  <a16:creationId xmlns:a16="http://schemas.microsoft.com/office/drawing/2014/main" id="{BDDDD95E-E301-4F45-85BD-E8D3417AB2DB}"/>
                </a:ext>
              </a:extLst>
            </p:cNvPr>
            <p:cNvGrpSpPr/>
            <p:nvPr/>
          </p:nvGrpSpPr>
          <p:grpSpPr>
            <a:xfrm>
              <a:off x="4962285" y="1841925"/>
              <a:ext cx="3754743" cy="4256064"/>
              <a:chOff x="4962285" y="1841925"/>
              <a:chExt cx="3754743" cy="4256064"/>
            </a:xfrm>
          </p:grpSpPr>
          <p:sp>
            <p:nvSpPr>
              <p:cNvPr id="181" name="Freihandform: Form 180">
                <a:extLst>
                  <a:ext uri="{FF2B5EF4-FFF2-40B4-BE49-F238E27FC236}">
                    <a16:creationId xmlns:a16="http://schemas.microsoft.com/office/drawing/2014/main" id="{3E4DAA8D-0EBA-4F75-A1B5-28EBEBDF1D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62285" y="1841925"/>
                <a:ext cx="3754743" cy="4256064"/>
              </a:xfrm>
              <a:custGeom>
                <a:avLst/>
                <a:gdLst>
                  <a:gd name="connsiteX0" fmla="*/ 2277079 w 4415143"/>
                  <a:gd name="connsiteY0" fmla="*/ 0 h 4256064"/>
                  <a:gd name="connsiteX1" fmla="*/ 4415143 w 4415143"/>
                  <a:gd name="connsiteY1" fmla="*/ 2138064 h 4256064"/>
                  <a:gd name="connsiteX2" fmla="*/ 4352028 w 4415143"/>
                  <a:gd name="connsiteY2" fmla="*/ 2383527 h 4256064"/>
                  <a:gd name="connsiteX3" fmla="*/ 2067960 w 4415143"/>
                  <a:gd name="connsiteY3" fmla="*/ 4251571 h 4256064"/>
                  <a:gd name="connsiteX4" fmla="*/ 1978985 w 4415143"/>
                  <a:gd name="connsiteY4" fmla="*/ 4256064 h 4256064"/>
                  <a:gd name="connsiteX5" fmla="*/ 0 w 4415143"/>
                  <a:gd name="connsiteY5" fmla="*/ 2277078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54743" h="4256064">
                    <a:moveTo>
                      <a:pt x="1616679" y="0"/>
                    </a:moveTo>
                    <a:lnTo>
                      <a:pt x="3754743" y="2138064"/>
                    </a:lnTo>
                    <a:lnTo>
                      <a:pt x="3691628" y="2383527"/>
                    </a:lnTo>
                    <a:cubicBezTo>
                      <a:pt x="3378607" y="3389922"/>
                      <a:pt x="2488009" y="4141846"/>
                      <a:pt x="1407560" y="4251571"/>
                    </a:cubicBezTo>
                    <a:lnTo>
                      <a:pt x="1318585" y="4256064"/>
                    </a:lnTo>
                    <a:lnTo>
                      <a:pt x="0" y="2937478"/>
                    </a:lnTo>
                    <a:cubicBezTo>
                      <a:pt x="1755976" y="1949852"/>
                      <a:pt x="857653" y="759026"/>
                      <a:pt x="1616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82" name="Rechteck 48">
                <a:extLst>
                  <a:ext uri="{FF2B5EF4-FFF2-40B4-BE49-F238E27FC236}">
                    <a16:creationId xmlns:a16="http://schemas.microsoft.com/office/drawing/2014/main" id="{2424A787-3113-4040-A586-8B922D49EA77}"/>
                  </a:ext>
                </a:extLst>
              </p:cNvPr>
              <p:cNvSpPr/>
              <p:nvPr/>
            </p:nvSpPr>
            <p:spPr>
              <a:xfrm rot="2700000">
                <a:off x="5684323" y="1860898"/>
                <a:ext cx="1029314" cy="1047696"/>
              </a:xfrm>
              <a:custGeom>
                <a:avLst/>
                <a:gdLst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0 w 1010858"/>
                  <a:gd name="connsiteY3" fmla="*/ 1047696 h 1047696"/>
                  <a:gd name="connsiteX4" fmla="*/ 0 w 1010858"/>
                  <a:gd name="connsiteY4" fmla="*/ 0 h 1047696"/>
                  <a:gd name="connsiteX0" fmla="*/ 0 w 1010858"/>
                  <a:gd name="connsiteY0" fmla="*/ 0 h 1047697"/>
                  <a:gd name="connsiteX1" fmla="*/ 1010858 w 1010858"/>
                  <a:gd name="connsiteY1" fmla="*/ 0 h 1047697"/>
                  <a:gd name="connsiteX2" fmla="*/ 1010858 w 1010858"/>
                  <a:gd name="connsiteY2" fmla="*/ 1047696 h 1047697"/>
                  <a:gd name="connsiteX3" fmla="*/ 119737 w 1010858"/>
                  <a:gd name="connsiteY3" fmla="*/ 1047697 h 1047697"/>
                  <a:gd name="connsiteX4" fmla="*/ 0 w 1010858"/>
                  <a:gd name="connsiteY4" fmla="*/ 0 h 1047697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2119 w 1022977"/>
                  <a:gd name="connsiteY0" fmla="*/ 0 h 1047696"/>
                  <a:gd name="connsiteX1" fmla="*/ 1022977 w 1022977"/>
                  <a:gd name="connsiteY1" fmla="*/ 0 h 1047696"/>
                  <a:gd name="connsiteX2" fmla="*/ 1022977 w 1022977"/>
                  <a:gd name="connsiteY2" fmla="*/ 1047696 h 1047696"/>
                  <a:gd name="connsiteX3" fmla="*/ 107909 w 1022977"/>
                  <a:gd name="connsiteY3" fmla="*/ 1041710 h 1047696"/>
                  <a:gd name="connsiteX4" fmla="*/ 12119 w 1022977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8456 w 1029314"/>
                  <a:gd name="connsiteY0" fmla="*/ 0 h 1047696"/>
                  <a:gd name="connsiteX1" fmla="*/ 1029314 w 1029314"/>
                  <a:gd name="connsiteY1" fmla="*/ 0 h 1047696"/>
                  <a:gd name="connsiteX2" fmla="*/ 1029314 w 1029314"/>
                  <a:gd name="connsiteY2" fmla="*/ 1047696 h 1047696"/>
                  <a:gd name="connsiteX3" fmla="*/ 114246 w 1029314"/>
                  <a:gd name="connsiteY3" fmla="*/ 1041710 h 1047696"/>
                  <a:gd name="connsiteX4" fmla="*/ 18456 w 1029314"/>
                  <a:gd name="connsiteY4" fmla="*/ 0 h 1047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314" h="1047696">
                    <a:moveTo>
                      <a:pt x="18456" y="0"/>
                    </a:moveTo>
                    <a:lnTo>
                      <a:pt x="1029314" y="0"/>
                    </a:lnTo>
                    <a:lnTo>
                      <a:pt x="1029314" y="1047696"/>
                    </a:lnTo>
                    <a:lnTo>
                      <a:pt x="114246" y="1041710"/>
                    </a:lnTo>
                    <a:cubicBezTo>
                      <a:pt x="-267916" y="523849"/>
                      <a:pt x="469464" y="311316"/>
                      <a:pt x="184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83" name="Rechteck 53">
                <a:extLst>
                  <a:ext uri="{FF2B5EF4-FFF2-40B4-BE49-F238E27FC236}">
                    <a16:creationId xmlns:a16="http://schemas.microsoft.com/office/drawing/2014/main" id="{794440F5-6625-40FD-A610-0439C6C42EEB}"/>
                  </a:ext>
                </a:extLst>
              </p:cNvPr>
              <p:cNvSpPr/>
              <p:nvPr/>
            </p:nvSpPr>
            <p:spPr>
              <a:xfrm rot="2700000">
                <a:off x="5864442" y="1908432"/>
                <a:ext cx="914400" cy="1232679"/>
              </a:xfrm>
              <a:custGeom>
                <a:avLst/>
                <a:gdLst>
                  <a:gd name="connsiteX0" fmla="*/ 0 w 914400"/>
                  <a:gd name="connsiteY0" fmla="*/ 0 h 1232678"/>
                  <a:gd name="connsiteX1" fmla="*/ 914400 w 914400"/>
                  <a:gd name="connsiteY1" fmla="*/ 0 h 1232678"/>
                  <a:gd name="connsiteX2" fmla="*/ 914400 w 914400"/>
                  <a:gd name="connsiteY2" fmla="*/ 1232678 h 1232678"/>
                  <a:gd name="connsiteX3" fmla="*/ 0 w 914400"/>
                  <a:gd name="connsiteY3" fmla="*/ 1232678 h 1232678"/>
                  <a:gd name="connsiteX4" fmla="*/ 0 w 914400"/>
                  <a:gd name="connsiteY4" fmla="*/ 0 h 1232678"/>
                  <a:gd name="connsiteX0" fmla="*/ 0 w 914400"/>
                  <a:gd name="connsiteY0" fmla="*/ 0 h 1232679"/>
                  <a:gd name="connsiteX1" fmla="*/ 914400 w 914400"/>
                  <a:gd name="connsiteY1" fmla="*/ 0 h 1232679"/>
                  <a:gd name="connsiteX2" fmla="*/ 914400 w 914400"/>
                  <a:gd name="connsiteY2" fmla="*/ 1232678 h 1232679"/>
                  <a:gd name="connsiteX3" fmla="*/ 263421 w 914400"/>
                  <a:gd name="connsiteY3" fmla="*/ 1232679 h 1232679"/>
                  <a:gd name="connsiteX4" fmla="*/ 0 w 914400"/>
                  <a:gd name="connsiteY4" fmla="*/ 0 h 123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1232679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1232678"/>
                    </a:lnTo>
                    <a:lnTo>
                      <a:pt x="263421" y="12326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84" name="Rechteck 54">
                <a:extLst>
                  <a:ext uri="{FF2B5EF4-FFF2-40B4-BE49-F238E27FC236}">
                    <a16:creationId xmlns:a16="http://schemas.microsoft.com/office/drawing/2014/main" id="{D4209030-CD5D-41AF-8515-2B1827CEF51A}"/>
                  </a:ext>
                </a:extLst>
              </p:cNvPr>
              <p:cNvSpPr/>
              <p:nvPr/>
            </p:nvSpPr>
            <p:spPr>
              <a:xfrm rot="2700000">
                <a:off x="5332864" y="3228341"/>
                <a:ext cx="914400" cy="395292"/>
              </a:xfrm>
              <a:custGeom>
                <a:avLst/>
                <a:gdLst>
                  <a:gd name="connsiteX0" fmla="*/ 0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0 w 914400"/>
                  <a:gd name="connsiteY4" fmla="*/ 0 h 395292"/>
                  <a:gd name="connsiteX0" fmla="*/ 182598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182598 w 914400"/>
                  <a:gd name="connsiteY4" fmla="*/ 0 h 395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395292">
                    <a:moveTo>
                      <a:pt x="182598" y="0"/>
                    </a:moveTo>
                    <a:lnTo>
                      <a:pt x="914400" y="0"/>
                    </a:lnTo>
                    <a:lnTo>
                      <a:pt x="914400" y="395292"/>
                    </a:lnTo>
                    <a:lnTo>
                      <a:pt x="0" y="395292"/>
                    </a:lnTo>
                    <a:lnTo>
                      <a:pt x="1825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85" name="Rechteck 184">
                <a:extLst>
                  <a:ext uri="{FF2B5EF4-FFF2-40B4-BE49-F238E27FC236}">
                    <a16:creationId xmlns:a16="http://schemas.microsoft.com/office/drawing/2014/main" id="{C4E6B5C1-5D25-4B1E-9E83-D8A07E345974}"/>
                  </a:ext>
                </a:extLst>
              </p:cNvPr>
              <p:cNvSpPr/>
              <p:nvPr/>
            </p:nvSpPr>
            <p:spPr>
              <a:xfrm rot="2700000">
                <a:off x="4918803" y="3738380"/>
                <a:ext cx="914400" cy="29907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86" name="Rechteck 185">
                <a:extLst>
                  <a:ext uri="{FF2B5EF4-FFF2-40B4-BE49-F238E27FC236}">
                    <a16:creationId xmlns:a16="http://schemas.microsoft.com/office/drawing/2014/main" id="{7771F6E6-9D1B-4C6D-86F2-6DCB8BD97A29}"/>
                  </a:ext>
                </a:extLst>
              </p:cNvPr>
              <p:cNvSpPr/>
              <p:nvPr/>
            </p:nvSpPr>
            <p:spPr>
              <a:xfrm rot="2700000">
                <a:off x="4758436" y="4186741"/>
                <a:ext cx="973326" cy="4629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71" name="Gruppieren 170">
              <a:extLst>
                <a:ext uri="{FF2B5EF4-FFF2-40B4-BE49-F238E27FC236}">
                  <a16:creationId xmlns:a16="http://schemas.microsoft.com/office/drawing/2014/main" id="{2949F31B-D90B-4BE6-9531-EBFBF43715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6300" y="1657872"/>
              <a:ext cx="2806700" cy="3526302"/>
              <a:chOff x="4854754" y="1869515"/>
              <a:chExt cx="2482491" cy="3118970"/>
            </a:xfrm>
          </p:grpSpPr>
          <p:grpSp>
            <p:nvGrpSpPr>
              <p:cNvPr id="172" name="Grafik 4" descr="Schuljunge mit einfarbiger Füllung">
                <a:extLst>
                  <a:ext uri="{FF2B5EF4-FFF2-40B4-BE49-F238E27FC236}">
                    <a16:creationId xmlns:a16="http://schemas.microsoft.com/office/drawing/2014/main" id="{B2927B62-8673-4595-A856-927D81D41249}"/>
                  </a:ext>
                </a:extLst>
              </p:cNvPr>
              <p:cNvGrpSpPr/>
              <p:nvPr/>
            </p:nvGrpSpPr>
            <p:grpSpPr>
              <a:xfrm>
                <a:off x="5593910" y="1869515"/>
                <a:ext cx="1011561" cy="1134746"/>
                <a:chOff x="8199611" y="827559"/>
                <a:chExt cx="1504136" cy="1687306"/>
              </a:xfrm>
            </p:grpSpPr>
            <p:sp>
              <p:nvSpPr>
                <p:cNvPr id="179" name="Freihandform: Form 178">
                  <a:extLst>
                    <a:ext uri="{FF2B5EF4-FFF2-40B4-BE49-F238E27FC236}">
                      <a16:creationId xmlns:a16="http://schemas.microsoft.com/office/drawing/2014/main" id="{4211A1B2-99A3-4908-BAD7-C67F171D61D8}"/>
                    </a:ext>
                  </a:extLst>
                </p:cNvPr>
                <p:cNvSpPr/>
                <p:nvPr/>
              </p:nvSpPr>
              <p:spPr>
                <a:xfrm>
                  <a:off x="8295349" y="1466336"/>
                  <a:ext cx="1297729" cy="1048529"/>
                </a:xfrm>
                <a:custGeom>
                  <a:avLst/>
                  <a:gdLst>
                    <a:gd name="connsiteX0" fmla="*/ 1208140 w 1297729"/>
                    <a:gd name="connsiteY0" fmla="*/ 275795 h 1048529"/>
                    <a:gd name="connsiteX1" fmla="*/ 1025448 w 1297729"/>
                    <a:gd name="connsiteY1" fmla="*/ 0 h 1048529"/>
                    <a:gd name="connsiteX2" fmla="*/ 767219 w 1297729"/>
                    <a:gd name="connsiteY2" fmla="*/ 209042 h 1048529"/>
                    <a:gd name="connsiteX3" fmla="*/ 343426 w 1297729"/>
                    <a:gd name="connsiteY3" fmla="*/ 401835 h 1048529"/>
                    <a:gd name="connsiteX4" fmla="*/ 287753 w 1297729"/>
                    <a:gd name="connsiteY4" fmla="*/ 374304 h 1048529"/>
                    <a:gd name="connsiteX5" fmla="*/ 302584 w 1297729"/>
                    <a:gd name="connsiteY5" fmla="*/ 325420 h 1048529"/>
                    <a:gd name="connsiteX6" fmla="*/ 399639 w 1297729"/>
                    <a:gd name="connsiteY6" fmla="*/ 190597 h 1048529"/>
                    <a:gd name="connsiteX7" fmla="*/ 412814 w 1297729"/>
                    <a:gd name="connsiteY7" fmla="*/ 158977 h 1048529"/>
                    <a:gd name="connsiteX8" fmla="*/ 319272 w 1297729"/>
                    <a:gd name="connsiteY8" fmla="*/ 240223 h 1048529"/>
                    <a:gd name="connsiteX9" fmla="*/ 83880 w 1297729"/>
                    <a:gd name="connsiteY9" fmla="*/ 355723 h 1048529"/>
                    <a:gd name="connsiteX10" fmla="*/ 13175 w 1297729"/>
                    <a:gd name="connsiteY10" fmla="*/ 509869 h 1048529"/>
                    <a:gd name="connsiteX11" fmla="*/ 0 w 1297729"/>
                    <a:gd name="connsiteY11" fmla="*/ 609999 h 1048529"/>
                    <a:gd name="connsiteX12" fmla="*/ 915371 w 1297729"/>
                    <a:gd name="connsiteY12" fmla="*/ 996735 h 1048529"/>
                    <a:gd name="connsiteX13" fmla="*/ 1297729 w 1297729"/>
                    <a:gd name="connsiteY13" fmla="*/ 620539 h 1048529"/>
                    <a:gd name="connsiteX14" fmla="*/ 1208140 w 1297729"/>
                    <a:gd name="connsiteY14" fmla="*/ 275795 h 1048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97729" h="1048529">
                      <a:moveTo>
                        <a:pt x="1208140" y="275795"/>
                      </a:moveTo>
                      <a:cubicBezTo>
                        <a:pt x="1163630" y="174001"/>
                        <a:pt x="1101818" y="80688"/>
                        <a:pt x="1025448" y="0"/>
                      </a:cubicBezTo>
                      <a:cubicBezTo>
                        <a:pt x="948664" y="80437"/>
                        <a:pt x="861881" y="150690"/>
                        <a:pt x="767219" y="209042"/>
                      </a:cubicBezTo>
                      <a:cubicBezTo>
                        <a:pt x="632304" y="286436"/>
                        <a:pt x="490419" y="350984"/>
                        <a:pt x="343426" y="401835"/>
                      </a:cubicBezTo>
                      <a:cubicBezTo>
                        <a:pt x="320449" y="409608"/>
                        <a:pt x="295527" y="397281"/>
                        <a:pt x="287753" y="374304"/>
                      </a:cubicBezTo>
                      <a:cubicBezTo>
                        <a:pt x="281737" y="356518"/>
                        <a:pt x="287696" y="336869"/>
                        <a:pt x="302584" y="325420"/>
                      </a:cubicBezTo>
                      <a:cubicBezTo>
                        <a:pt x="344001" y="287758"/>
                        <a:pt x="377066" y="241826"/>
                        <a:pt x="399639" y="190597"/>
                      </a:cubicBezTo>
                      <a:cubicBezTo>
                        <a:pt x="404909" y="179179"/>
                        <a:pt x="409301" y="169078"/>
                        <a:pt x="412814" y="158977"/>
                      </a:cubicBezTo>
                      <a:cubicBezTo>
                        <a:pt x="384203" y="188880"/>
                        <a:pt x="352890" y="216077"/>
                        <a:pt x="319272" y="240223"/>
                      </a:cubicBezTo>
                      <a:cubicBezTo>
                        <a:pt x="247491" y="291069"/>
                        <a:pt x="168020" y="330062"/>
                        <a:pt x="83880" y="355723"/>
                      </a:cubicBezTo>
                      <a:cubicBezTo>
                        <a:pt x="50521" y="402024"/>
                        <a:pt x="26504" y="454381"/>
                        <a:pt x="13175" y="509869"/>
                      </a:cubicBezTo>
                      <a:cubicBezTo>
                        <a:pt x="6508" y="542908"/>
                        <a:pt x="2104" y="576363"/>
                        <a:pt x="0" y="609999"/>
                      </a:cubicBezTo>
                      <a:cubicBezTo>
                        <a:pt x="145978" y="969564"/>
                        <a:pt x="555801" y="1142713"/>
                        <a:pt x="915371" y="996735"/>
                      </a:cubicBezTo>
                      <a:cubicBezTo>
                        <a:pt x="1087554" y="926833"/>
                        <a:pt x="1225039" y="791566"/>
                        <a:pt x="1297729" y="620539"/>
                      </a:cubicBezTo>
                      <a:cubicBezTo>
                        <a:pt x="1281792" y="502447"/>
                        <a:pt x="1251714" y="386701"/>
                        <a:pt x="1208140" y="275795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/>
                </a:p>
              </p:txBody>
            </p:sp>
            <p:sp>
              <p:nvSpPr>
                <p:cNvPr id="180" name="Freihandform: Form 179">
                  <a:extLst>
                    <a:ext uri="{FF2B5EF4-FFF2-40B4-BE49-F238E27FC236}">
                      <a16:creationId xmlns:a16="http://schemas.microsoft.com/office/drawing/2014/main" id="{9528561F-199A-404A-BA01-3F36487DD154}"/>
                    </a:ext>
                  </a:extLst>
                </p:cNvPr>
                <p:cNvSpPr/>
                <p:nvPr/>
              </p:nvSpPr>
              <p:spPr>
                <a:xfrm>
                  <a:off x="8199611" y="827559"/>
                  <a:ext cx="1504136" cy="1089798"/>
                </a:xfrm>
                <a:custGeom>
                  <a:avLst/>
                  <a:gdLst>
                    <a:gd name="connsiteX0" fmla="*/ 119453 w 1504136"/>
                    <a:gd name="connsiteY0" fmla="*/ 928625 h 1089798"/>
                    <a:gd name="connsiteX1" fmla="*/ 143167 w 1504136"/>
                    <a:gd name="connsiteY1" fmla="*/ 913255 h 1089798"/>
                    <a:gd name="connsiteX2" fmla="*/ 362749 w 1504136"/>
                    <a:gd name="connsiteY2" fmla="*/ 807855 h 1089798"/>
                    <a:gd name="connsiteX3" fmla="*/ 526997 w 1504136"/>
                    <a:gd name="connsiteY3" fmla="*/ 633946 h 1089798"/>
                    <a:gd name="connsiteX4" fmla="*/ 566961 w 1504136"/>
                    <a:gd name="connsiteY4" fmla="*/ 612427 h 1089798"/>
                    <a:gd name="connsiteX5" fmla="*/ 604289 w 1504136"/>
                    <a:gd name="connsiteY5" fmla="*/ 637899 h 1089798"/>
                    <a:gd name="connsiteX6" fmla="*/ 573987 w 1504136"/>
                    <a:gd name="connsiteY6" fmla="*/ 866703 h 1089798"/>
                    <a:gd name="connsiteX7" fmla="*/ 556421 w 1504136"/>
                    <a:gd name="connsiteY7" fmla="*/ 900958 h 1089798"/>
                    <a:gd name="connsiteX8" fmla="*/ 815967 w 1504136"/>
                    <a:gd name="connsiteY8" fmla="*/ 772722 h 1089798"/>
                    <a:gd name="connsiteX9" fmla="*/ 1085613 w 1504136"/>
                    <a:gd name="connsiteY9" fmla="*/ 546114 h 1089798"/>
                    <a:gd name="connsiteX10" fmla="*/ 1116794 w 1504136"/>
                    <a:gd name="connsiteY10" fmla="*/ 530304 h 1089798"/>
                    <a:gd name="connsiteX11" fmla="*/ 1150170 w 1504136"/>
                    <a:gd name="connsiteY11" fmla="*/ 542161 h 1089798"/>
                    <a:gd name="connsiteX12" fmla="*/ 1385562 w 1504136"/>
                    <a:gd name="connsiteY12" fmla="*/ 881635 h 1089798"/>
                    <a:gd name="connsiteX13" fmla="*/ 1451437 w 1504136"/>
                    <a:gd name="connsiteY13" fmla="*/ 1089799 h 1089798"/>
                    <a:gd name="connsiteX14" fmla="*/ 1504136 w 1504136"/>
                    <a:gd name="connsiteY14" fmla="*/ 944875 h 1089798"/>
                    <a:gd name="connsiteX15" fmla="*/ 1233172 w 1504136"/>
                    <a:gd name="connsiteY15" fmla="*/ 367374 h 1089798"/>
                    <a:gd name="connsiteX16" fmla="*/ 1379853 w 1504136"/>
                    <a:gd name="connsiteY16" fmla="*/ 294912 h 1089798"/>
                    <a:gd name="connsiteX17" fmla="*/ 1395751 w 1504136"/>
                    <a:gd name="connsiteY17" fmla="*/ 243921 h 1089798"/>
                    <a:gd name="connsiteX18" fmla="*/ 1356138 w 1504136"/>
                    <a:gd name="connsiteY18" fmla="*/ 224207 h 1089798"/>
                    <a:gd name="connsiteX19" fmla="*/ 1147535 w 1504136"/>
                    <a:gd name="connsiteY19" fmla="*/ 261975 h 1089798"/>
                    <a:gd name="connsiteX20" fmla="*/ 1198917 w 1504136"/>
                    <a:gd name="connsiteY20" fmla="*/ 187756 h 1089798"/>
                    <a:gd name="connsiteX21" fmla="*/ 1194087 w 1504136"/>
                    <a:gd name="connsiteY21" fmla="*/ 139009 h 1089798"/>
                    <a:gd name="connsiteX22" fmla="*/ 1145339 w 1504136"/>
                    <a:gd name="connsiteY22" fmla="*/ 136374 h 1089798"/>
                    <a:gd name="connsiteX23" fmla="*/ 1034670 w 1504136"/>
                    <a:gd name="connsiteY23" fmla="*/ 219815 h 1089798"/>
                    <a:gd name="connsiteX24" fmla="*/ 924440 w 1504136"/>
                    <a:gd name="connsiteY24" fmla="*/ 19117 h 1089798"/>
                    <a:gd name="connsiteX25" fmla="*/ 872944 w 1504136"/>
                    <a:gd name="connsiteY25" fmla="*/ 4936 h 1089798"/>
                    <a:gd name="connsiteX26" fmla="*/ 854174 w 1504136"/>
                    <a:gd name="connsiteY26" fmla="*/ 42832 h 1089798"/>
                    <a:gd name="connsiteX27" fmla="*/ 878328 w 1504136"/>
                    <a:gd name="connsiteY27" fmla="*/ 204883 h 1089798"/>
                    <a:gd name="connsiteX28" fmla="*/ 750970 w 1504136"/>
                    <a:gd name="connsiteY28" fmla="*/ 193465 h 1089798"/>
                    <a:gd name="connsiteX29" fmla="*/ 0 w 1504136"/>
                    <a:gd name="connsiteY29" fmla="*/ 945314 h 1089798"/>
                    <a:gd name="connsiteX30" fmla="*/ 39964 w 1504136"/>
                    <a:gd name="connsiteY30" fmla="*/ 1077063 h 1089798"/>
                    <a:gd name="connsiteX31" fmla="*/ 119453 w 1504136"/>
                    <a:gd name="connsiteY31" fmla="*/ 928625 h 1089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04136" h="1089798">
                      <a:moveTo>
                        <a:pt x="119453" y="928625"/>
                      </a:moveTo>
                      <a:cubicBezTo>
                        <a:pt x="125447" y="921028"/>
                        <a:pt x="133787" y="915626"/>
                        <a:pt x="143167" y="913255"/>
                      </a:cubicBezTo>
                      <a:cubicBezTo>
                        <a:pt x="221800" y="890805"/>
                        <a:pt x="296049" y="855162"/>
                        <a:pt x="362749" y="807855"/>
                      </a:cubicBezTo>
                      <a:cubicBezTo>
                        <a:pt x="427487" y="760206"/>
                        <a:pt x="483120" y="701297"/>
                        <a:pt x="526997" y="633946"/>
                      </a:cubicBezTo>
                      <a:cubicBezTo>
                        <a:pt x="535292" y="619911"/>
                        <a:pt x="550676" y="611628"/>
                        <a:pt x="566961" y="612427"/>
                      </a:cubicBezTo>
                      <a:cubicBezTo>
                        <a:pt x="583153" y="613372"/>
                        <a:pt x="597504" y="623165"/>
                        <a:pt x="604289" y="637899"/>
                      </a:cubicBezTo>
                      <a:cubicBezTo>
                        <a:pt x="608242" y="646243"/>
                        <a:pt x="641179" y="725732"/>
                        <a:pt x="573987" y="866703"/>
                      </a:cubicBezTo>
                      <a:cubicBezTo>
                        <a:pt x="568278" y="879000"/>
                        <a:pt x="562130" y="890418"/>
                        <a:pt x="556421" y="900958"/>
                      </a:cubicBezTo>
                      <a:cubicBezTo>
                        <a:pt x="646001" y="864723"/>
                        <a:pt x="732758" y="821860"/>
                        <a:pt x="815967" y="772722"/>
                      </a:cubicBezTo>
                      <a:cubicBezTo>
                        <a:pt x="916860" y="711353"/>
                        <a:pt x="1007793" y="634939"/>
                        <a:pt x="1085613" y="546114"/>
                      </a:cubicBezTo>
                      <a:cubicBezTo>
                        <a:pt x="1093369" y="536755"/>
                        <a:pt x="1104660" y="531033"/>
                        <a:pt x="1116794" y="530304"/>
                      </a:cubicBezTo>
                      <a:cubicBezTo>
                        <a:pt x="1129090" y="529395"/>
                        <a:pt x="1141203" y="533699"/>
                        <a:pt x="1150170" y="542161"/>
                      </a:cubicBezTo>
                      <a:cubicBezTo>
                        <a:pt x="1249645" y="639203"/>
                        <a:pt x="1329560" y="754449"/>
                        <a:pt x="1385562" y="881635"/>
                      </a:cubicBezTo>
                      <a:cubicBezTo>
                        <a:pt x="1412364" y="949398"/>
                        <a:pt x="1434375" y="1018957"/>
                        <a:pt x="1451437" y="1089799"/>
                      </a:cubicBezTo>
                      <a:cubicBezTo>
                        <a:pt x="1483329" y="1047973"/>
                        <a:pt x="1501712" y="997416"/>
                        <a:pt x="1504136" y="944875"/>
                      </a:cubicBezTo>
                      <a:cubicBezTo>
                        <a:pt x="1504369" y="721617"/>
                        <a:pt x="1405026" y="509887"/>
                        <a:pt x="1233172" y="367374"/>
                      </a:cubicBezTo>
                      <a:lnTo>
                        <a:pt x="1379853" y="294912"/>
                      </a:lnTo>
                      <a:cubicBezTo>
                        <a:pt x="1398324" y="285220"/>
                        <a:pt x="1405443" y="262392"/>
                        <a:pt x="1395751" y="243921"/>
                      </a:cubicBezTo>
                      <a:cubicBezTo>
                        <a:pt x="1388179" y="229494"/>
                        <a:pt x="1372211" y="221545"/>
                        <a:pt x="1356138" y="224207"/>
                      </a:cubicBezTo>
                      <a:lnTo>
                        <a:pt x="1147535" y="261975"/>
                      </a:lnTo>
                      <a:lnTo>
                        <a:pt x="1198917" y="187756"/>
                      </a:lnTo>
                      <a:cubicBezTo>
                        <a:pt x="1209304" y="172477"/>
                        <a:pt x="1207270" y="151951"/>
                        <a:pt x="1194087" y="139009"/>
                      </a:cubicBezTo>
                      <a:cubicBezTo>
                        <a:pt x="1180745" y="126154"/>
                        <a:pt x="1159990" y="125035"/>
                        <a:pt x="1145339" y="136374"/>
                      </a:cubicBezTo>
                      <a:lnTo>
                        <a:pt x="1034670" y="219815"/>
                      </a:lnTo>
                      <a:lnTo>
                        <a:pt x="924440" y="19117"/>
                      </a:lnTo>
                      <a:cubicBezTo>
                        <a:pt x="914137" y="980"/>
                        <a:pt x="891081" y="-5366"/>
                        <a:pt x="872944" y="4936"/>
                      </a:cubicBezTo>
                      <a:cubicBezTo>
                        <a:pt x="859540" y="12551"/>
                        <a:pt x="852110" y="27553"/>
                        <a:pt x="854174" y="42832"/>
                      </a:cubicBezTo>
                      <a:lnTo>
                        <a:pt x="878328" y="204883"/>
                      </a:lnTo>
                      <a:cubicBezTo>
                        <a:pt x="836269" y="197519"/>
                        <a:pt x="793666" y="193702"/>
                        <a:pt x="750970" y="193465"/>
                      </a:cubicBezTo>
                      <a:cubicBezTo>
                        <a:pt x="336079" y="193948"/>
                        <a:pt x="0" y="530422"/>
                        <a:pt x="0" y="945314"/>
                      </a:cubicBezTo>
                      <a:cubicBezTo>
                        <a:pt x="883" y="992080"/>
                        <a:pt x="14716" y="1037687"/>
                        <a:pt x="39964" y="1077063"/>
                      </a:cubicBezTo>
                      <a:cubicBezTo>
                        <a:pt x="58751" y="1023827"/>
                        <a:pt x="85558" y="973771"/>
                        <a:pt x="119453" y="9286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73" name="Grafik 2">
                <a:extLst>
                  <a:ext uri="{FF2B5EF4-FFF2-40B4-BE49-F238E27FC236}">
                    <a16:creationId xmlns:a16="http://schemas.microsoft.com/office/drawing/2014/main" id="{66B51147-0CC4-4D91-BBB4-7801CF8640BC}"/>
                  </a:ext>
                </a:extLst>
              </p:cNvPr>
              <p:cNvGrpSpPr/>
              <p:nvPr/>
            </p:nvGrpSpPr>
            <p:grpSpPr>
              <a:xfrm>
                <a:off x="4854754" y="3080518"/>
                <a:ext cx="2482491" cy="1907967"/>
                <a:chOff x="7100526" y="2628255"/>
                <a:chExt cx="3691329" cy="2837043"/>
              </a:xfrm>
              <a:solidFill>
                <a:srgbClr val="5B9BD5"/>
              </a:solidFill>
            </p:grpSpPr>
            <p:sp>
              <p:nvSpPr>
                <p:cNvPr id="174" name="Freihandform: Form 173">
                  <a:extLst>
                    <a:ext uri="{FF2B5EF4-FFF2-40B4-BE49-F238E27FC236}">
                      <a16:creationId xmlns:a16="http://schemas.microsoft.com/office/drawing/2014/main" id="{A0C48238-E45F-4F35-A6A0-18B53E98B7BE}"/>
                    </a:ext>
                  </a:extLst>
                </p:cNvPr>
                <p:cNvSpPr/>
                <p:nvPr/>
              </p:nvSpPr>
              <p:spPr>
                <a:xfrm>
                  <a:off x="7943188" y="2628255"/>
                  <a:ext cx="2006005" cy="661271"/>
                </a:xfrm>
                <a:custGeom>
                  <a:avLst/>
                  <a:gdLst>
                    <a:gd name="connsiteX0" fmla="*/ 1539181 w 2006005"/>
                    <a:gd name="connsiteY0" fmla="*/ 0 h 661271"/>
                    <a:gd name="connsiteX1" fmla="*/ 1003003 w 2006005"/>
                    <a:gd name="connsiteY1" fmla="*/ 158684 h 661271"/>
                    <a:gd name="connsiteX2" fmla="*/ 466824 w 2006005"/>
                    <a:gd name="connsiteY2" fmla="*/ 0 h 661271"/>
                    <a:gd name="connsiteX3" fmla="*/ 0 w 2006005"/>
                    <a:gd name="connsiteY3" fmla="*/ 285142 h 661271"/>
                    <a:gd name="connsiteX4" fmla="*/ 1003003 w 2006005"/>
                    <a:gd name="connsiteY4" fmla="*/ 661272 h 661271"/>
                    <a:gd name="connsiteX5" fmla="*/ 2006006 w 2006005"/>
                    <a:gd name="connsiteY5" fmla="*/ 285142 h 661271"/>
                    <a:gd name="connsiteX6" fmla="*/ 1539181 w 2006005"/>
                    <a:gd name="connsiteY6" fmla="*/ 0 h 661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6005" h="661271">
                      <a:moveTo>
                        <a:pt x="1539181" y="0"/>
                      </a:moveTo>
                      <a:cubicBezTo>
                        <a:pt x="1384686" y="100327"/>
                        <a:pt x="1200540" y="158684"/>
                        <a:pt x="1003003" y="158684"/>
                      </a:cubicBezTo>
                      <a:cubicBezTo>
                        <a:pt x="805465" y="158684"/>
                        <a:pt x="621319" y="100327"/>
                        <a:pt x="466824" y="0"/>
                      </a:cubicBezTo>
                      <a:cubicBezTo>
                        <a:pt x="296036" y="65268"/>
                        <a:pt x="137687" y="161560"/>
                        <a:pt x="0" y="285142"/>
                      </a:cubicBezTo>
                      <a:lnTo>
                        <a:pt x="1003003" y="661272"/>
                      </a:lnTo>
                      <a:lnTo>
                        <a:pt x="2006006" y="285142"/>
                      </a:lnTo>
                      <a:cubicBezTo>
                        <a:pt x="1868319" y="161560"/>
                        <a:pt x="1709970" y="65259"/>
                        <a:pt x="1539181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75" name="Freihandform: Form 174">
                  <a:extLst>
                    <a:ext uri="{FF2B5EF4-FFF2-40B4-BE49-F238E27FC236}">
                      <a16:creationId xmlns:a16="http://schemas.microsoft.com/office/drawing/2014/main" id="{202BC3B6-BF6D-4B72-99D7-A3281F504B55}"/>
                    </a:ext>
                  </a:extLst>
                </p:cNvPr>
                <p:cNvSpPr/>
                <p:nvPr/>
              </p:nvSpPr>
              <p:spPr>
                <a:xfrm>
                  <a:off x="10276786" y="3731232"/>
                  <a:ext cx="515069" cy="600914"/>
                </a:xfrm>
                <a:custGeom>
                  <a:avLst/>
                  <a:gdLst>
                    <a:gd name="connsiteX0" fmla="*/ 214612 w 515069"/>
                    <a:gd name="connsiteY0" fmla="*/ 0 h 600914"/>
                    <a:gd name="connsiteX1" fmla="*/ 128767 w 515069"/>
                    <a:gd name="connsiteY1" fmla="*/ 0 h 600914"/>
                    <a:gd name="connsiteX2" fmla="*/ 0 w 515069"/>
                    <a:gd name="connsiteY2" fmla="*/ 128767 h 600914"/>
                    <a:gd name="connsiteX3" fmla="*/ 0 w 515069"/>
                    <a:gd name="connsiteY3" fmla="*/ 472147 h 600914"/>
                    <a:gd name="connsiteX4" fmla="*/ 128767 w 515069"/>
                    <a:gd name="connsiteY4" fmla="*/ 600914 h 600914"/>
                    <a:gd name="connsiteX5" fmla="*/ 214612 w 515069"/>
                    <a:gd name="connsiteY5" fmla="*/ 600914 h 600914"/>
                    <a:gd name="connsiteX6" fmla="*/ 515069 w 515069"/>
                    <a:gd name="connsiteY6" fmla="*/ 300457 h 600914"/>
                    <a:gd name="connsiteX7" fmla="*/ 214612 w 515069"/>
                    <a:gd name="connsiteY7" fmla="*/ 0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214612" y="0"/>
                      </a:moveTo>
                      <a:lnTo>
                        <a:pt x="128767" y="0"/>
                      </a:lnTo>
                      <a:cubicBezTo>
                        <a:pt x="57653" y="0"/>
                        <a:pt x="0" y="57653"/>
                        <a:pt x="0" y="128767"/>
                      </a:cubicBezTo>
                      <a:lnTo>
                        <a:pt x="0" y="472147"/>
                      </a:lnTo>
                      <a:cubicBezTo>
                        <a:pt x="0" y="543261"/>
                        <a:pt x="57653" y="600914"/>
                        <a:pt x="128767" y="600914"/>
                      </a:cubicBezTo>
                      <a:lnTo>
                        <a:pt x="214612" y="600914"/>
                      </a:lnTo>
                      <a:cubicBezTo>
                        <a:pt x="380550" y="600914"/>
                        <a:pt x="515069" y="466395"/>
                        <a:pt x="515069" y="300457"/>
                      </a:cubicBezTo>
                      <a:cubicBezTo>
                        <a:pt x="515069" y="134519"/>
                        <a:pt x="380550" y="0"/>
                        <a:pt x="214612" y="0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76" name="Freihandform: Form 175">
                  <a:extLst>
                    <a:ext uri="{FF2B5EF4-FFF2-40B4-BE49-F238E27FC236}">
                      <a16:creationId xmlns:a16="http://schemas.microsoft.com/office/drawing/2014/main" id="{E058E553-DE66-4C64-AE44-13DF32E33543}"/>
                    </a:ext>
                  </a:extLst>
                </p:cNvPr>
                <p:cNvSpPr/>
                <p:nvPr/>
              </p:nvSpPr>
              <p:spPr>
                <a:xfrm>
                  <a:off x="7443906" y="3058240"/>
                  <a:ext cx="1373517" cy="2407058"/>
                </a:xfrm>
                <a:custGeom>
                  <a:avLst/>
                  <a:gdLst>
                    <a:gd name="connsiteX0" fmla="*/ 55421 w 1373517"/>
                    <a:gd name="connsiteY0" fmla="*/ 22941 h 2407058"/>
                    <a:gd name="connsiteX1" fmla="*/ 0 w 1373517"/>
                    <a:gd name="connsiteY1" fmla="*/ 128779 h 2407058"/>
                    <a:gd name="connsiteX2" fmla="*/ 0 w 1373517"/>
                    <a:gd name="connsiteY2" fmla="*/ 415458 h 2407058"/>
                    <a:gd name="connsiteX3" fmla="*/ 42922 w 1373517"/>
                    <a:gd name="connsiteY3" fmla="*/ 415458 h 2407058"/>
                    <a:gd name="connsiteX4" fmla="*/ 429224 w 1373517"/>
                    <a:gd name="connsiteY4" fmla="*/ 801759 h 2407058"/>
                    <a:gd name="connsiteX5" fmla="*/ 429224 w 1373517"/>
                    <a:gd name="connsiteY5" fmla="*/ 1145139 h 2407058"/>
                    <a:gd name="connsiteX6" fmla="*/ 42922 w 1373517"/>
                    <a:gd name="connsiteY6" fmla="*/ 1531441 h 2407058"/>
                    <a:gd name="connsiteX7" fmla="*/ 0 w 1373517"/>
                    <a:gd name="connsiteY7" fmla="*/ 1531441 h 2407058"/>
                    <a:gd name="connsiteX8" fmla="*/ 0 w 1373517"/>
                    <a:gd name="connsiteY8" fmla="*/ 1802754 h 2407058"/>
                    <a:gd name="connsiteX9" fmla="*/ 83553 w 1373517"/>
                    <a:gd name="connsiteY9" fmla="*/ 1923323 h 2407058"/>
                    <a:gd name="connsiteX10" fmla="*/ 1373518 w 1373517"/>
                    <a:gd name="connsiteY10" fmla="*/ 2407059 h 2407058"/>
                    <a:gd name="connsiteX11" fmla="*/ 1373518 w 1373517"/>
                    <a:gd name="connsiteY11" fmla="*/ 458037 h 2407058"/>
                    <a:gd name="connsiteX12" fmla="*/ 173982 w 1373517"/>
                    <a:gd name="connsiteY12" fmla="*/ 8210 h 2407058"/>
                    <a:gd name="connsiteX13" fmla="*/ 55421 w 1373517"/>
                    <a:gd name="connsiteY13" fmla="*/ 22941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55421" y="22941"/>
                      </a:moveTo>
                      <a:cubicBezTo>
                        <a:pt x="20706" y="47003"/>
                        <a:pt x="0" y="86543"/>
                        <a:pt x="0" y="128779"/>
                      </a:cubicBezTo>
                      <a:lnTo>
                        <a:pt x="0" y="415458"/>
                      </a:lnTo>
                      <a:lnTo>
                        <a:pt x="42922" y="415458"/>
                      </a:lnTo>
                      <a:cubicBezTo>
                        <a:pt x="255929" y="415458"/>
                        <a:pt x="429224" y="588753"/>
                        <a:pt x="429224" y="801759"/>
                      </a:cubicBezTo>
                      <a:lnTo>
                        <a:pt x="429224" y="1145139"/>
                      </a:lnTo>
                      <a:cubicBezTo>
                        <a:pt x="429224" y="1358146"/>
                        <a:pt x="255929" y="1531441"/>
                        <a:pt x="42922" y="1531441"/>
                      </a:cubicBezTo>
                      <a:lnTo>
                        <a:pt x="0" y="1531441"/>
                      </a:lnTo>
                      <a:lnTo>
                        <a:pt x="0" y="1802754"/>
                      </a:lnTo>
                      <a:cubicBezTo>
                        <a:pt x="0" y="1856432"/>
                        <a:pt x="33299" y="1904480"/>
                        <a:pt x="83553" y="1923323"/>
                      </a:cubicBezTo>
                      <a:lnTo>
                        <a:pt x="1373518" y="2407059"/>
                      </a:lnTo>
                      <a:lnTo>
                        <a:pt x="1373518" y="458037"/>
                      </a:lnTo>
                      <a:lnTo>
                        <a:pt x="173982" y="8210"/>
                      </a:lnTo>
                      <a:cubicBezTo>
                        <a:pt x="134433" y="-6633"/>
                        <a:pt x="90129" y="-1130"/>
                        <a:pt x="55421" y="2294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77" name="Freihandform: Form 176">
                  <a:extLst>
                    <a:ext uri="{FF2B5EF4-FFF2-40B4-BE49-F238E27FC236}">
                      <a16:creationId xmlns:a16="http://schemas.microsoft.com/office/drawing/2014/main" id="{B6233A4E-59B9-42E8-9AB9-EE8322D65C41}"/>
                    </a:ext>
                  </a:extLst>
                </p:cNvPr>
                <p:cNvSpPr/>
                <p:nvPr/>
              </p:nvSpPr>
              <p:spPr>
                <a:xfrm>
                  <a:off x="9074958" y="3058240"/>
                  <a:ext cx="1373517" cy="2407058"/>
                </a:xfrm>
                <a:custGeom>
                  <a:avLst/>
                  <a:gdLst>
                    <a:gd name="connsiteX0" fmla="*/ 944294 w 1373517"/>
                    <a:gd name="connsiteY0" fmla="*/ 1145139 h 2407058"/>
                    <a:gd name="connsiteX1" fmla="*/ 944294 w 1373517"/>
                    <a:gd name="connsiteY1" fmla="*/ 801759 h 2407058"/>
                    <a:gd name="connsiteX2" fmla="*/ 1330595 w 1373517"/>
                    <a:gd name="connsiteY2" fmla="*/ 415458 h 2407058"/>
                    <a:gd name="connsiteX3" fmla="*/ 1373518 w 1373517"/>
                    <a:gd name="connsiteY3" fmla="*/ 415458 h 2407058"/>
                    <a:gd name="connsiteX4" fmla="*/ 1373518 w 1373517"/>
                    <a:gd name="connsiteY4" fmla="*/ 128779 h 2407058"/>
                    <a:gd name="connsiteX5" fmla="*/ 1318096 w 1373517"/>
                    <a:gd name="connsiteY5" fmla="*/ 22941 h 2407058"/>
                    <a:gd name="connsiteX6" fmla="*/ 1199536 w 1373517"/>
                    <a:gd name="connsiteY6" fmla="*/ 8210 h 2407058"/>
                    <a:gd name="connsiteX7" fmla="*/ 0 w 1373517"/>
                    <a:gd name="connsiteY7" fmla="*/ 458037 h 2407058"/>
                    <a:gd name="connsiteX8" fmla="*/ 0 w 1373517"/>
                    <a:gd name="connsiteY8" fmla="*/ 2407059 h 2407058"/>
                    <a:gd name="connsiteX9" fmla="*/ 1289965 w 1373517"/>
                    <a:gd name="connsiteY9" fmla="*/ 1923323 h 2407058"/>
                    <a:gd name="connsiteX10" fmla="*/ 1373518 w 1373517"/>
                    <a:gd name="connsiteY10" fmla="*/ 1802754 h 2407058"/>
                    <a:gd name="connsiteX11" fmla="*/ 1373518 w 1373517"/>
                    <a:gd name="connsiteY11" fmla="*/ 1531441 h 2407058"/>
                    <a:gd name="connsiteX12" fmla="*/ 1330595 w 1373517"/>
                    <a:gd name="connsiteY12" fmla="*/ 1531441 h 2407058"/>
                    <a:gd name="connsiteX13" fmla="*/ 944294 w 1373517"/>
                    <a:gd name="connsiteY13" fmla="*/ 1145139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944294" y="1145139"/>
                      </a:moveTo>
                      <a:lnTo>
                        <a:pt x="944294" y="801759"/>
                      </a:lnTo>
                      <a:cubicBezTo>
                        <a:pt x="944294" y="588753"/>
                        <a:pt x="1117589" y="415458"/>
                        <a:pt x="1330595" y="415458"/>
                      </a:cubicBezTo>
                      <a:lnTo>
                        <a:pt x="1373518" y="415458"/>
                      </a:lnTo>
                      <a:lnTo>
                        <a:pt x="1373518" y="128779"/>
                      </a:lnTo>
                      <a:cubicBezTo>
                        <a:pt x="1373518" y="86543"/>
                        <a:pt x="1352812" y="47003"/>
                        <a:pt x="1318096" y="22941"/>
                      </a:cubicBezTo>
                      <a:cubicBezTo>
                        <a:pt x="1283381" y="-1130"/>
                        <a:pt x="1239068" y="-6633"/>
                        <a:pt x="1199536" y="8210"/>
                      </a:cubicBezTo>
                      <a:lnTo>
                        <a:pt x="0" y="458037"/>
                      </a:lnTo>
                      <a:lnTo>
                        <a:pt x="0" y="2407059"/>
                      </a:lnTo>
                      <a:lnTo>
                        <a:pt x="1289965" y="1923323"/>
                      </a:lnTo>
                      <a:cubicBezTo>
                        <a:pt x="1340219" y="1904480"/>
                        <a:pt x="1373518" y="1856432"/>
                        <a:pt x="1373518" y="1802754"/>
                      </a:cubicBezTo>
                      <a:lnTo>
                        <a:pt x="1373518" y="1531441"/>
                      </a:lnTo>
                      <a:lnTo>
                        <a:pt x="1330595" y="1531441"/>
                      </a:lnTo>
                      <a:cubicBezTo>
                        <a:pt x="1117589" y="1531441"/>
                        <a:pt x="944294" y="1358146"/>
                        <a:pt x="944294" y="1145139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78" name="Freihandform: Form 177">
                  <a:extLst>
                    <a:ext uri="{FF2B5EF4-FFF2-40B4-BE49-F238E27FC236}">
                      <a16:creationId xmlns:a16="http://schemas.microsoft.com/office/drawing/2014/main" id="{72A906BB-70DD-4758-8FE9-1B45E65D7970}"/>
                    </a:ext>
                  </a:extLst>
                </p:cNvPr>
                <p:cNvSpPr/>
                <p:nvPr/>
              </p:nvSpPr>
              <p:spPr>
                <a:xfrm>
                  <a:off x="7100526" y="3731232"/>
                  <a:ext cx="515069" cy="600914"/>
                </a:xfrm>
                <a:custGeom>
                  <a:avLst/>
                  <a:gdLst>
                    <a:gd name="connsiteX0" fmla="*/ 515069 w 515069"/>
                    <a:gd name="connsiteY0" fmla="*/ 472147 h 600914"/>
                    <a:gd name="connsiteX1" fmla="*/ 515069 w 515069"/>
                    <a:gd name="connsiteY1" fmla="*/ 128767 h 600914"/>
                    <a:gd name="connsiteX2" fmla="*/ 386302 w 515069"/>
                    <a:gd name="connsiteY2" fmla="*/ 0 h 600914"/>
                    <a:gd name="connsiteX3" fmla="*/ 300457 w 515069"/>
                    <a:gd name="connsiteY3" fmla="*/ 0 h 600914"/>
                    <a:gd name="connsiteX4" fmla="*/ 0 w 515069"/>
                    <a:gd name="connsiteY4" fmla="*/ 300457 h 600914"/>
                    <a:gd name="connsiteX5" fmla="*/ 300457 w 515069"/>
                    <a:gd name="connsiteY5" fmla="*/ 600914 h 600914"/>
                    <a:gd name="connsiteX6" fmla="*/ 386302 w 515069"/>
                    <a:gd name="connsiteY6" fmla="*/ 600914 h 600914"/>
                    <a:gd name="connsiteX7" fmla="*/ 515069 w 515069"/>
                    <a:gd name="connsiteY7" fmla="*/ 472147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515069" y="472147"/>
                      </a:moveTo>
                      <a:lnTo>
                        <a:pt x="515069" y="128767"/>
                      </a:lnTo>
                      <a:cubicBezTo>
                        <a:pt x="515069" y="57653"/>
                        <a:pt x="457416" y="0"/>
                        <a:pt x="386302" y="0"/>
                      </a:cubicBezTo>
                      <a:lnTo>
                        <a:pt x="300457" y="0"/>
                      </a:lnTo>
                      <a:cubicBezTo>
                        <a:pt x="134519" y="0"/>
                        <a:pt x="0" y="134519"/>
                        <a:pt x="0" y="300457"/>
                      </a:cubicBezTo>
                      <a:cubicBezTo>
                        <a:pt x="0" y="466395"/>
                        <a:pt x="134519" y="600914"/>
                        <a:pt x="300457" y="600914"/>
                      </a:cubicBezTo>
                      <a:lnTo>
                        <a:pt x="386302" y="600914"/>
                      </a:lnTo>
                      <a:cubicBezTo>
                        <a:pt x="457416" y="600914"/>
                        <a:pt x="515069" y="543261"/>
                        <a:pt x="515069" y="472147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84280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0">
        <p159:morph option="byObject"/>
      </p:transition>
    </mc:Choice>
    <mc:Fallback xmlns="">
      <p:transition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7FDB080-7E52-41E8-9BF5-A95DC2F64442}"/>
              </a:ext>
            </a:extLst>
          </p:cNvPr>
          <p:cNvGrpSpPr/>
          <p:nvPr/>
        </p:nvGrpSpPr>
        <p:grpSpPr>
          <a:xfrm>
            <a:off x="5016000" y="2590300"/>
            <a:ext cx="2160000" cy="2160000"/>
            <a:chOff x="5016000" y="2349000"/>
            <a:chExt cx="2160000" cy="216000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3219F21C-A9A5-4CDA-BB4A-DF3A8EC55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000" y="2349000"/>
              <a:ext cx="2160000" cy="216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500" b="1" dirty="0">
                  <a:solidFill>
                    <a:srgbClr val="C00000"/>
                  </a:solidFill>
                </a:rPr>
                <a:t>6</a:t>
              </a:r>
              <a:endParaRPr lang="de-DE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D76A6839-4A82-4831-BB8F-C47A90797D2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218386" y="2596104"/>
              <a:ext cx="1755228" cy="1755228"/>
            </a:xfrm>
            <a:prstGeom prst="rect">
              <a:avLst/>
            </a:prstGeom>
            <a:noFill/>
          </p:spPr>
          <p:txBody>
            <a:bodyPr wrap="none" rtlCol="0" anchor="ctr">
              <a:prstTxWarp prst="textButton">
                <a:avLst/>
              </a:prstTxWarp>
              <a:spAutoFit/>
            </a:bodyPr>
            <a:lstStyle/>
            <a:p>
              <a:pPr algn="ctr"/>
              <a:r>
                <a:rPr lang="de-DE" sz="2000" dirty="0">
                  <a:solidFill>
                    <a:srgbClr val="2F5597"/>
                  </a:solidFill>
                </a:rPr>
                <a:t>KLASSE</a:t>
              </a:r>
              <a:endParaRPr lang="de-DE" dirty="0">
                <a:solidFill>
                  <a:srgbClr val="2F5597"/>
                </a:solidFill>
              </a:endParaRPr>
            </a:p>
            <a:p>
              <a:pPr algn="ctr"/>
              <a:endParaRPr lang="de-DE" dirty="0">
                <a:solidFill>
                  <a:srgbClr val="2F5597"/>
                </a:solidFill>
              </a:endParaRPr>
            </a:p>
            <a:p>
              <a:pPr algn="ctr"/>
              <a:r>
                <a:rPr lang="de-DE" sz="1100" spc="300" dirty="0">
                  <a:solidFill>
                    <a:srgbClr val="2F5597"/>
                  </a:solidFill>
                </a:rPr>
                <a:t>GYMNASIUM MECKELFELD</a:t>
              </a:r>
            </a:p>
          </p:txBody>
        </p:sp>
      </p:grpSp>
      <p:sp>
        <p:nvSpPr>
          <p:cNvPr id="113" name="Textfeld 112">
            <a:extLst>
              <a:ext uri="{FF2B5EF4-FFF2-40B4-BE49-F238E27FC236}">
                <a16:creationId xmlns:a16="http://schemas.microsoft.com/office/drawing/2014/main" id="{D3D081C2-C477-4111-9FC0-E0A945BAE37B}"/>
              </a:ext>
            </a:extLst>
          </p:cNvPr>
          <p:cNvSpPr txBox="1"/>
          <p:nvPr/>
        </p:nvSpPr>
        <p:spPr>
          <a:xfrm>
            <a:off x="2364337" y="834332"/>
            <a:ext cx="3039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Offene Ganztagsschule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633C384D-A005-4502-A62F-4435222671BE}"/>
              </a:ext>
            </a:extLst>
          </p:cNvPr>
          <p:cNvCxnSpPr>
            <a:cxnSpLocks/>
          </p:cNvCxnSpPr>
          <p:nvPr/>
        </p:nvCxnSpPr>
        <p:spPr>
          <a:xfrm>
            <a:off x="6096000" y="1062709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7" name="Gerader Verbinder 236">
            <a:extLst>
              <a:ext uri="{FF2B5EF4-FFF2-40B4-BE49-F238E27FC236}">
                <a16:creationId xmlns:a16="http://schemas.microsoft.com/office/drawing/2014/main" id="{9CEFA5B7-977C-47C0-8E5A-770038B19085}"/>
              </a:ext>
            </a:extLst>
          </p:cNvPr>
          <p:cNvCxnSpPr>
            <a:cxnSpLocks/>
          </p:cNvCxnSpPr>
          <p:nvPr/>
        </p:nvCxnSpPr>
        <p:spPr>
          <a:xfrm rot="4320000">
            <a:off x="7838095" y="2331421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8" name="Gerader Verbinder 237">
            <a:extLst>
              <a:ext uri="{FF2B5EF4-FFF2-40B4-BE49-F238E27FC236}">
                <a16:creationId xmlns:a16="http://schemas.microsoft.com/office/drawing/2014/main" id="{D3C66762-4E3A-4976-9540-5D8D3EDD4B39}"/>
              </a:ext>
            </a:extLst>
          </p:cNvPr>
          <p:cNvCxnSpPr>
            <a:cxnSpLocks/>
          </p:cNvCxnSpPr>
          <p:nvPr/>
        </p:nvCxnSpPr>
        <p:spPr>
          <a:xfrm rot="8640000">
            <a:off x="7131077" y="4422450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9" name="Gerader Verbinder 238">
            <a:extLst>
              <a:ext uri="{FF2B5EF4-FFF2-40B4-BE49-F238E27FC236}">
                <a16:creationId xmlns:a16="http://schemas.microsoft.com/office/drawing/2014/main" id="{8FC89AAE-F52F-4A0A-9FC1-2CB17E515B65}"/>
              </a:ext>
            </a:extLst>
          </p:cNvPr>
          <p:cNvCxnSpPr>
            <a:cxnSpLocks/>
          </p:cNvCxnSpPr>
          <p:nvPr/>
        </p:nvCxnSpPr>
        <p:spPr>
          <a:xfrm rot="12960000">
            <a:off x="5078983" y="4422450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0" name="Gerader Verbinder 239">
            <a:extLst>
              <a:ext uri="{FF2B5EF4-FFF2-40B4-BE49-F238E27FC236}">
                <a16:creationId xmlns:a16="http://schemas.microsoft.com/office/drawing/2014/main" id="{608278DE-46CA-46B9-B695-D02551CBD35E}"/>
              </a:ext>
            </a:extLst>
          </p:cNvPr>
          <p:cNvCxnSpPr>
            <a:cxnSpLocks/>
          </p:cNvCxnSpPr>
          <p:nvPr/>
        </p:nvCxnSpPr>
        <p:spPr>
          <a:xfrm rot="17280000">
            <a:off x="4366070" y="2315322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31" name="Gruppieren 230">
            <a:extLst>
              <a:ext uri="{FF2B5EF4-FFF2-40B4-BE49-F238E27FC236}">
                <a16:creationId xmlns:a16="http://schemas.microsoft.com/office/drawing/2014/main" id="{8DB27D08-973C-4EE8-A9A1-901DACEF961D}"/>
              </a:ext>
            </a:extLst>
          </p:cNvPr>
          <p:cNvGrpSpPr>
            <a:grpSpLocks noChangeAspect="1"/>
          </p:cNvGrpSpPr>
          <p:nvPr/>
        </p:nvGrpSpPr>
        <p:grpSpPr>
          <a:xfrm>
            <a:off x="7993514" y="2288496"/>
            <a:ext cx="1130444" cy="1130444"/>
            <a:chOff x="3417676" y="750676"/>
            <a:chExt cx="5356648" cy="5356648"/>
          </a:xfrm>
        </p:grpSpPr>
        <p:sp>
          <p:nvSpPr>
            <p:cNvPr id="232" name="Ellipse 231">
              <a:extLst>
                <a:ext uri="{FF2B5EF4-FFF2-40B4-BE49-F238E27FC236}">
                  <a16:creationId xmlns:a16="http://schemas.microsoft.com/office/drawing/2014/main" id="{043998BF-3CCA-45CF-9597-745C15BDEF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33" name="Gruppieren 232">
              <a:extLst>
                <a:ext uri="{FF2B5EF4-FFF2-40B4-BE49-F238E27FC236}">
                  <a16:creationId xmlns:a16="http://schemas.microsoft.com/office/drawing/2014/main" id="{06A6AE20-55F2-4F60-8F6D-01559076AF1A}"/>
                </a:ext>
              </a:extLst>
            </p:cNvPr>
            <p:cNvGrpSpPr/>
            <p:nvPr/>
          </p:nvGrpSpPr>
          <p:grpSpPr>
            <a:xfrm>
              <a:off x="4538134" y="2330944"/>
              <a:ext cx="4178041" cy="3599151"/>
              <a:chOff x="4538134" y="2330944"/>
              <a:chExt cx="4178041" cy="3599151"/>
            </a:xfrm>
            <a:solidFill>
              <a:srgbClr val="D00000"/>
            </a:solidFill>
          </p:grpSpPr>
          <p:sp>
            <p:nvSpPr>
              <p:cNvPr id="235" name="Freihandform: Form 234">
                <a:extLst>
                  <a:ext uri="{FF2B5EF4-FFF2-40B4-BE49-F238E27FC236}">
                    <a16:creationId xmlns:a16="http://schemas.microsoft.com/office/drawing/2014/main" id="{18FCE4AF-BFC5-48A9-B4E1-9FA82C1660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4" y="3074460"/>
                <a:ext cx="4178041" cy="2855635"/>
              </a:xfrm>
              <a:custGeom>
                <a:avLst/>
                <a:gdLst>
                  <a:gd name="connsiteX0" fmla="*/ 1807635 w 4178041"/>
                  <a:gd name="connsiteY0" fmla="*/ 0 h 4317193"/>
                  <a:gd name="connsiteX1" fmla="*/ 4178041 w 4178041"/>
                  <a:gd name="connsiteY1" fmla="*/ 2370406 h 4317193"/>
                  <a:gd name="connsiteX2" fmla="*/ 4115779 w 4178041"/>
                  <a:gd name="connsiteY2" fmla="*/ 2612551 h 4317193"/>
                  <a:gd name="connsiteX3" fmla="*/ 2600392 w 4178041"/>
                  <a:gd name="connsiteY3" fmla="*/ 4283947 h 4317193"/>
                  <a:gd name="connsiteX4" fmla="*/ 2509559 w 4178041"/>
                  <a:gd name="connsiteY4" fmla="*/ 4317193 h 4317193"/>
                  <a:gd name="connsiteX5" fmla="*/ 0 w 4178041"/>
                  <a:gd name="connsiteY5" fmla="*/ 1807634 h 4317193"/>
                  <a:gd name="connsiteX0" fmla="*/ 3246968 w 4178041"/>
                  <a:gd name="connsiteY0" fmla="*/ 0 h 2852460"/>
                  <a:gd name="connsiteX1" fmla="*/ 4178041 w 4178041"/>
                  <a:gd name="connsiteY1" fmla="*/ 905673 h 2852460"/>
                  <a:gd name="connsiteX2" fmla="*/ 4115779 w 4178041"/>
                  <a:gd name="connsiteY2" fmla="*/ 1147818 h 2852460"/>
                  <a:gd name="connsiteX3" fmla="*/ 2600392 w 4178041"/>
                  <a:gd name="connsiteY3" fmla="*/ 2819214 h 2852460"/>
                  <a:gd name="connsiteX4" fmla="*/ 2509559 w 4178041"/>
                  <a:gd name="connsiteY4" fmla="*/ 2852460 h 2852460"/>
                  <a:gd name="connsiteX5" fmla="*/ 0 w 4178041"/>
                  <a:gd name="connsiteY5" fmla="*/ 342901 h 2852460"/>
                  <a:gd name="connsiteX6" fmla="*/ 3246968 w 4178041"/>
                  <a:gd name="connsiteY6" fmla="*/ 0 h 2852460"/>
                  <a:gd name="connsiteX0" fmla="*/ 3259668 w 4178041"/>
                  <a:gd name="connsiteY0" fmla="*/ 0 h 2855635"/>
                  <a:gd name="connsiteX1" fmla="*/ 4178041 w 4178041"/>
                  <a:gd name="connsiteY1" fmla="*/ 908848 h 2855635"/>
                  <a:gd name="connsiteX2" fmla="*/ 4115779 w 4178041"/>
                  <a:gd name="connsiteY2" fmla="*/ 1150993 h 2855635"/>
                  <a:gd name="connsiteX3" fmla="*/ 2600392 w 4178041"/>
                  <a:gd name="connsiteY3" fmla="*/ 2822389 h 2855635"/>
                  <a:gd name="connsiteX4" fmla="*/ 2509559 w 4178041"/>
                  <a:gd name="connsiteY4" fmla="*/ 2855635 h 2855635"/>
                  <a:gd name="connsiteX5" fmla="*/ 0 w 4178041"/>
                  <a:gd name="connsiteY5" fmla="*/ 346076 h 2855635"/>
                  <a:gd name="connsiteX6" fmla="*/ 3259668 w 4178041"/>
                  <a:gd name="connsiteY6" fmla="*/ 0 h 2855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78041" h="2855635">
                    <a:moveTo>
                      <a:pt x="3259668" y="0"/>
                    </a:moveTo>
                    <a:lnTo>
                      <a:pt x="4178041" y="908848"/>
                    </a:lnTo>
                    <a:lnTo>
                      <a:pt x="4115779" y="1150993"/>
                    </a:lnTo>
                    <a:cubicBezTo>
                      <a:pt x="3881013" y="1905790"/>
                      <a:pt x="3321360" y="2517446"/>
                      <a:pt x="2600392" y="2822389"/>
                    </a:cubicBezTo>
                    <a:lnTo>
                      <a:pt x="2509559" y="2855635"/>
                    </a:lnTo>
                    <a:lnTo>
                      <a:pt x="0" y="346076"/>
                    </a:lnTo>
                    <a:cubicBezTo>
                      <a:pt x="602545" y="-256469"/>
                      <a:pt x="2657123" y="602545"/>
                      <a:pt x="32596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36" name="Rechteck 235">
                <a:extLst>
                  <a:ext uri="{FF2B5EF4-FFF2-40B4-BE49-F238E27FC236}">
                    <a16:creationId xmlns:a16="http://schemas.microsoft.com/office/drawing/2014/main" id="{87D34C6A-3DE9-4F8C-9FCF-3EF1DD57CFD7}"/>
                  </a:ext>
                </a:extLst>
              </p:cNvPr>
              <p:cNvSpPr/>
              <p:nvPr/>
            </p:nvSpPr>
            <p:spPr>
              <a:xfrm rot="2700000">
                <a:off x="5010958" y="2304766"/>
                <a:ext cx="1625600" cy="167795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234" name="Grafik 233">
              <a:extLst>
                <a:ext uri="{FF2B5EF4-FFF2-40B4-BE49-F238E27FC236}">
                  <a16:creationId xmlns:a16="http://schemas.microsoft.com/office/drawing/2014/main" id="{69E500F9-3916-4746-8A00-432C61E7D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273093">
              <a:off x="4572001" y="1778000"/>
              <a:ext cx="3301999" cy="3301999"/>
            </a:xfrm>
            <a:prstGeom prst="rect">
              <a:avLst/>
            </a:prstGeom>
          </p:spPr>
        </p:pic>
      </p:grpSp>
      <p:grpSp>
        <p:nvGrpSpPr>
          <p:cNvPr id="217" name="Gruppieren 216">
            <a:extLst>
              <a:ext uri="{FF2B5EF4-FFF2-40B4-BE49-F238E27FC236}">
                <a16:creationId xmlns:a16="http://schemas.microsoft.com/office/drawing/2014/main" id="{990BFEE9-DDBF-4B5A-AED9-4E08D2732C37}"/>
              </a:ext>
            </a:extLst>
          </p:cNvPr>
          <p:cNvGrpSpPr>
            <a:grpSpLocks noChangeAspect="1"/>
          </p:cNvGrpSpPr>
          <p:nvPr/>
        </p:nvGrpSpPr>
        <p:grpSpPr>
          <a:xfrm>
            <a:off x="6993371" y="5241666"/>
            <a:ext cx="1130400" cy="1130400"/>
            <a:chOff x="3417676" y="750676"/>
            <a:chExt cx="5356648" cy="5356648"/>
          </a:xfrm>
        </p:grpSpPr>
        <p:sp>
          <p:nvSpPr>
            <p:cNvPr id="218" name="Ellipse 217">
              <a:extLst>
                <a:ext uri="{FF2B5EF4-FFF2-40B4-BE49-F238E27FC236}">
                  <a16:creationId xmlns:a16="http://schemas.microsoft.com/office/drawing/2014/main" id="{6CE8DEE7-606E-42E4-A7B2-B220D329C4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19" name="Gruppieren 218">
              <a:extLst>
                <a:ext uri="{FF2B5EF4-FFF2-40B4-BE49-F238E27FC236}">
                  <a16:creationId xmlns:a16="http://schemas.microsoft.com/office/drawing/2014/main" id="{E9B7C9F9-A65D-48BF-B320-260D520BDF6D}"/>
                </a:ext>
              </a:extLst>
            </p:cNvPr>
            <p:cNvGrpSpPr/>
            <p:nvPr/>
          </p:nvGrpSpPr>
          <p:grpSpPr>
            <a:xfrm>
              <a:off x="4830580" y="2043862"/>
              <a:ext cx="3941068" cy="4021745"/>
              <a:chOff x="4830580" y="2043862"/>
              <a:chExt cx="3941068" cy="4021745"/>
            </a:xfrm>
          </p:grpSpPr>
          <p:sp>
            <p:nvSpPr>
              <p:cNvPr id="226" name="Freihandform: Form 225">
                <a:extLst>
                  <a:ext uri="{FF2B5EF4-FFF2-40B4-BE49-F238E27FC236}">
                    <a16:creationId xmlns:a16="http://schemas.microsoft.com/office/drawing/2014/main" id="{6C1ECD43-2AE7-40FE-944F-23B2C4BCF5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30580" y="2043862"/>
                <a:ext cx="3941068" cy="4021745"/>
              </a:xfrm>
              <a:custGeom>
                <a:avLst/>
                <a:gdLst>
                  <a:gd name="connsiteX0" fmla="*/ 2401333 w 3941068"/>
                  <a:gd name="connsiteY0" fmla="*/ 0 h 4123345"/>
                  <a:gd name="connsiteX1" fmla="*/ 3941068 w 3941068"/>
                  <a:gd name="connsiteY1" fmla="*/ 1539736 h 4123345"/>
                  <a:gd name="connsiteX2" fmla="*/ 3929916 w 3941068"/>
                  <a:gd name="connsiteY2" fmla="*/ 1760582 h 4123345"/>
                  <a:gd name="connsiteX3" fmla="*/ 1805196 w 3941068"/>
                  <a:gd name="connsiteY3" fmla="*/ 4110649 h 4123345"/>
                  <a:gd name="connsiteX4" fmla="*/ 1722011 w 3941068"/>
                  <a:gd name="connsiteY4" fmla="*/ 4123345 h 4123345"/>
                  <a:gd name="connsiteX5" fmla="*/ 0 w 3941068"/>
                  <a:gd name="connsiteY5" fmla="*/ 2401334 h 41233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41068" h="4021745">
                    <a:moveTo>
                      <a:pt x="2502933" y="0"/>
                    </a:moveTo>
                    <a:lnTo>
                      <a:pt x="3941068" y="1438136"/>
                    </a:lnTo>
                    <a:lnTo>
                      <a:pt x="3929916" y="1658982"/>
                    </a:lnTo>
                    <a:cubicBezTo>
                      <a:pt x="3811047" y="2829469"/>
                      <a:pt x="2938487" y="3777144"/>
                      <a:pt x="1805196" y="4009049"/>
                    </a:cubicBezTo>
                    <a:lnTo>
                      <a:pt x="1722011" y="4021745"/>
                    </a:lnTo>
                    <a:lnTo>
                      <a:pt x="0" y="2299734"/>
                    </a:lnTo>
                    <a:cubicBezTo>
                      <a:pt x="800444" y="1499289"/>
                      <a:pt x="2611809" y="1765645"/>
                      <a:pt x="2502933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27" name="Rechteck 226">
                <a:extLst>
                  <a:ext uri="{FF2B5EF4-FFF2-40B4-BE49-F238E27FC236}">
                    <a16:creationId xmlns:a16="http://schemas.microsoft.com/office/drawing/2014/main" id="{C0CE3272-182D-44D5-AB45-8B1696C3274D}"/>
                  </a:ext>
                </a:extLst>
              </p:cNvPr>
              <p:cNvSpPr/>
              <p:nvPr/>
            </p:nvSpPr>
            <p:spPr>
              <a:xfrm rot="2700000">
                <a:off x="5281931" y="3382278"/>
                <a:ext cx="1173480" cy="6420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8" name="Rechteck 227">
                <a:extLst>
                  <a:ext uri="{FF2B5EF4-FFF2-40B4-BE49-F238E27FC236}">
                    <a16:creationId xmlns:a16="http://schemas.microsoft.com/office/drawing/2014/main" id="{5934A9EA-1D65-45B8-B63E-51E1441AA8A4}"/>
                  </a:ext>
                </a:extLst>
              </p:cNvPr>
              <p:cNvSpPr/>
              <p:nvPr/>
            </p:nvSpPr>
            <p:spPr>
              <a:xfrm rot="2700000">
                <a:off x="6125852" y="2457124"/>
                <a:ext cx="1173480" cy="117744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9" name="Rechteck 228">
                <a:extLst>
                  <a:ext uri="{FF2B5EF4-FFF2-40B4-BE49-F238E27FC236}">
                    <a16:creationId xmlns:a16="http://schemas.microsoft.com/office/drawing/2014/main" id="{01D4AE22-BB32-4AF4-B29F-035FBDB2F2A5}"/>
                  </a:ext>
                </a:extLst>
              </p:cNvPr>
              <p:cNvSpPr/>
              <p:nvPr/>
            </p:nvSpPr>
            <p:spPr>
              <a:xfrm>
                <a:off x="6240576" y="2063724"/>
                <a:ext cx="739541" cy="927023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0" name="Rechteck 229">
                <a:extLst>
                  <a:ext uri="{FF2B5EF4-FFF2-40B4-BE49-F238E27FC236}">
                    <a16:creationId xmlns:a16="http://schemas.microsoft.com/office/drawing/2014/main" id="{EA94E85C-FC47-4F7D-A2B1-2ED23A3E380B}"/>
                  </a:ext>
                </a:extLst>
              </p:cNvPr>
              <p:cNvSpPr/>
              <p:nvPr/>
            </p:nvSpPr>
            <p:spPr>
              <a:xfrm rot="2700000">
                <a:off x="6401420" y="2782362"/>
                <a:ext cx="1173480" cy="117744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20" name="Grafik 3" descr="Fragen mit einfarbiger Füllung">
              <a:extLst>
                <a:ext uri="{FF2B5EF4-FFF2-40B4-BE49-F238E27FC236}">
                  <a16:creationId xmlns:a16="http://schemas.microsoft.com/office/drawing/2014/main" id="{8DD313BE-67A9-42CB-BBC0-70110ED1E572}"/>
                </a:ext>
              </a:extLst>
            </p:cNvPr>
            <p:cNvGrpSpPr/>
            <p:nvPr/>
          </p:nvGrpSpPr>
          <p:grpSpPr>
            <a:xfrm>
              <a:off x="4399544" y="1732544"/>
              <a:ext cx="3392912" cy="3392912"/>
              <a:chOff x="4399544" y="1732544"/>
              <a:chExt cx="3392912" cy="3392912"/>
            </a:xfrm>
          </p:grpSpPr>
          <p:sp>
            <p:nvSpPr>
              <p:cNvPr id="221" name="Freihandform: Form 220">
                <a:extLst>
                  <a:ext uri="{FF2B5EF4-FFF2-40B4-BE49-F238E27FC236}">
                    <a16:creationId xmlns:a16="http://schemas.microsoft.com/office/drawing/2014/main" id="{9330CA7D-95FF-4812-8424-121576BF464E}"/>
                  </a:ext>
                </a:extLst>
              </p:cNvPr>
              <p:cNvSpPr/>
              <p:nvPr/>
            </p:nvSpPr>
            <p:spPr>
              <a:xfrm>
                <a:off x="5159414" y="2990748"/>
                <a:ext cx="636171" cy="636171"/>
              </a:xfrm>
              <a:custGeom>
                <a:avLst/>
                <a:gdLst>
                  <a:gd name="connsiteX0" fmla="*/ 636171 w 636171"/>
                  <a:gd name="connsiteY0" fmla="*/ 318085 h 636171"/>
                  <a:gd name="connsiteX1" fmla="*/ 318086 w 636171"/>
                  <a:gd name="connsiteY1" fmla="*/ 636171 h 636171"/>
                  <a:gd name="connsiteX2" fmla="*/ 0 w 636171"/>
                  <a:gd name="connsiteY2" fmla="*/ 318085 h 636171"/>
                  <a:gd name="connsiteX3" fmla="*/ 318086 w 636171"/>
                  <a:gd name="connsiteY3" fmla="*/ 0 h 636171"/>
                  <a:gd name="connsiteX4" fmla="*/ 636171 w 636171"/>
                  <a:gd name="connsiteY4" fmla="*/ 318085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71" h="636171">
                    <a:moveTo>
                      <a:pt x="636171" y="318085"/>
                    </a:moveTo>
                    <a:cubicBezTo>
                      <a:pt x="636171" y="493759"/>
                      <a:pt x="493759" y="636171"/>
                      <a:pt x="318086" y="636171"/>
                    </a:cubicBezTo>
                    <a:cubicBezTo>
                      <a:pt x="142412" y="636171"/>
                      <a:pt x="0" y="493759"/>
                      <a:pt x="0" y="318085"/>
                    </a:cubicBezTo>
                    <a:cubicBezTo>
                      <a:pt x="0" y="142412"/>
                      <a:pt x="142412" y="0"/>
                      <a:pt x="318086" y="0"/>
                    </a:cubicBezTo>
                    <a:cubicBezTo>
                      <a:pt x="493759" y="0"/>
                      <a:pt x="636171" y="142412"/>
                      <a:pt x="636171" y="318085"/>
                    </a:cubicBezTo>
                    <a:close/>
                  </a:path>
                </a:pathLst>
              </a:custGeom>
              <a:solidFill>
                <a:srgbClr val="FFCCCC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2" name="Freihandform: Form 221">
                <a:extLst>
                  <a:ext uri="{FF2B5EF4-FFF2-40B4-BE49-F238E27FC236}">
                    <a16:creationId xmlns:a16="http://schemas.microsoft.com/office/drawing/2014/main" id="{235EF86B-8210-4852-AE44-DC36AEA89A36}"/>
                  </a:ext>
                </a:extLst>
              </p:cNvPr>
              <p:cNvSpPr/>
              <p:nvPr/>
            </p:nvSpPr>
            <p:spPr>
              <a:xfrm>
                <a:off x="5689557" y="4206542"/>
                <a:ext cx="1272392" cy="636171"/>
              </a:xfrm>
              <a:custGeom>
                <a:avLst/>
                <a:gdLst>
                  <a:gd name="connsiteX0" fmla="*/ 1272342 w 1272392"/>
                  <a:gd name="connsiteY0" fmla="*/ 636171 h 636171"/>
                  <a:gd name="connsiteX1" fmla="*/ 1272342 w 1272392"/>
                  <a:gd name="connsiteY1" fmla="*/ 318086 h 636171"/>
                  <a:gd name="connsiteX2" fmla="*/ 1208725 w 1272392"/>
                  <a:gd name="connsiteY2" fmla="*/ 190851 h 636171"/>
                  <a:gd name="connsiteX3" fmla="*/ 897708 w 1272392"/>
                  <a:gd name="connsiteY3" fmla="*/ 42411 h 636171"/>
                  <a:gd name="connsiteX4" fmla="*/ 636171 w 1272392"/>
                  <a:gd name="connsiteY4" fmla="*/ 0 h 636171"/>
                  <a:gd name="connsiteX5" fmla="*/ 374634 w 1272392"/>
                  <a:gd name="connsiteY5" fmla="*/ 42411 h 636171"/>
                  <a:gd name="connsiteX6" fmla="*/ 63617 w 1272392"/>
                  <a:gd name="connsiteY6" fmla="*/ 190851 h 636171"/>
                  <a:gd name="connsiteX7" fmla="*/ 0 w 1272392"/>
                  <a:gd name="connsiteY7" fmla="*/ 318086 h 636171"/>
                  <a:gd name="connsiteX8" fmla="*/ 0 w 1272392"/>
                  <a:gd name="connsiteY8" fmla="*/ 636171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2392" h="636171">
                    <a:moveTo>
                      <a:pt x="1272342" y="636171"/>
                    </a:moveTo>
                    <a:lnTo>
                      <a:pt x="1272342" y="318086"/>
                    </a:lnTo>
                    <a:cubicBezTo>
                      <a:pt x="1273646" y="267726"/>
                      <a:pt x="1249793" y="220023"/>
                      <a:pt x="1208725" y="190851"/>
                    </a:cubicBezTo>
                    <a:cubicBezTo>
                      <a:pt x="1117173" y="119194"/>
                      <a:pt x="1010999" y="68519"/>
                      <a:pt x="897708" y="42411"/>
                    </a:cubicBezTo>
                    <a:cubicBezTo>
                      <a:pt x="812765" y="16876"/>
                      <a:pt x="724832" y="2619"/>
                      <a:pt x="636171" y="0"/>
                    </a:cubicBezTo>
                    <a:cubicBezTo>
                      <a:pt x="547301" y="276"/>
                      <a:pt x="459036" y="14586"/>
                      <a:pt x="374634" y="42411"/>
                    </a:cubicBezTo>
                    <a:cubicBezTo>
                      <a:pt x="262951" y="72983"/>
                      <a:pt x="157626" y="123254"/>
                      <a:pt x="63617" y="190851"/>
                    </a:cubicBezTo>
                    <a:cubicBezTo>
                      <a:pt x="23743" y="221031"/>
                      <a:pt x="219" y="268079"/>
                      <a:pt x="0" y="318086"/>
                    </a:cubicBezTo>
                    <a:lnTo>
                      <a:pt x="0" y="636171"/>
                    </a:lnTo>
                    <a:close/>
                  </a:path>
                </a:pathLst>
              </a:custGeom>
              <a:solidFill>
                <a:srgbClr val="FF0000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3" name="Freihandform: Form 222">
                <a:extLst>
                  <a:ext uri="{FF2B5EF4-FFF2-40B4-BE49-F238E27FC236}">
                    <a16:creationId xmlns:a16="http://schemas.microsoft.com/office/drawing/2014/main" id="{60C98B78-1C70-4E75-B76F-B746D3A664B2}"/>
                  </a:ext>
                </a:extLst>
              </p:cNvPr>
              <p:cNvSpPr/>
              <p:nvPr/>
            </p:nvSpPr>
            <p:spPr>
              <a:xfrm>
                <a:off x="6007642" y="3485548"/>
                <a:ext cx="636171" cy="636170"/>
              </a:xfrm>
              <a:custGeom>
                <a:avLst/>
                <a:gdLst>
                  <a:gd name="connsiteX0" fmla="*/ 636171 w 636171"/>
                  <a:gd name="connsiteY0" fmla="*/ 318085 h 636170"/>
                  <a:gd name="connsiteX1" fmla="*/ 318086 w 636171"/>
                  <a:gd name="connsiteY1" fmla="*/ 636171 h 636170"/>
                  <a:gd name="connsiteX2" fmla="*/ 0 w 636171"/>
                  <a:gd name="connsiteY2" fmla="*/ 318085 h 636170"/>
                  <a:gd name="connsiteX3" fmla="*/ 318086 w 636171"/>
                  <a:gd name="connsiteY3" fmla="*/ 0 h 636170"/>
                  <a:gd name="connsiteX4" fmla="*/ 636171 w 636171"/>
                  <a:gd name="connsiteY4" fmla="*/ 318085 h 636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71" h="636170">
                    <a:moveTo>
                      <a:pt x="636171" y="318085"/>
                    </a:moveTo>
                    <a:cubicBezTo>
                      <a:pt x="636171" y="493759"/>
                      <a:pt x="493759" y="636171"/>
                      <a:pt x="318086" y="636171"/>
                    </a:cubicBezTo>
                    <a:cubicBezTo>
                      <a:pt x="142412" y="636171"/>
                      <a:pt x="0" y="493759"/>
                      <a:pt x="0" y="318085"/>
                    </a:cubicBezTo>
                    <a:cubicBezTo>
                      <a:pt x="0" y="142412"/>
                      <a:pt x="142412" y="0"/>
                      <a:pt x="318086" y="0"/>
                    </a:cubicBezTo>
                    <a:cubicBezTo>
                      <a:pt x="493759" y="0"/>
                      <a:pt x="636171" y="142412"/>
                      <a:pt x="636171" y="318085"/>
                    </a:cubicBezTo>
                    <a:close/>
                  </a:path>
                </a:pathLst>
              </a:custGeom>
              <a:solidFill>
                <a:srgbClr val="FFCCCC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24" name="Freihandform: Form 223">
                <a:extLst>
                  <a:ext uri="{FF2B5EF4-FFF2-40B4-BE49-F238E27FC236}">
                    <a16:creationId xmlns:a16="http://schemas.microsoft.com/office/drawing/2014/main" id="{E9277DEA-1586-477E-BC41-A39119B7DAE7}"/>
                  </a:ext>
                </a:extLst>
              </p:cNvPr>
              <p:cNvSpPr/>
              <p:nvPr/>
            </p:nvSpPr>
            <p:spPr>
              <a:xfrm>
                <a:off x="4841278" y="3711742"/>
                <a:ext cx="1152227" cy="636171"/>
              </a:xfrm>
              <a:custGeom>
                <a:avLst/>
                <a:gdLst>
                  <a:gd name="connsiteX0" fmla="*/ 827073 w 1152227"/>
                  <a:gd name="connsiteY0" fmla="*/ 572554 h 636171"/>
                  <a:gd name="connsiteX1" fmla="*/ 827073 w 1152227"/>
                  <a:gd name="connsiteY1" fmla="*/ 572554 h 636171"/>
                  <a:gd name="connsiteX2" fmla="*/ 1152227 w 1152227"/>
                  <a:gd name="connsiteY2" fmla="*/ 409977 h 636171"/>
                  <a:gd name="connsiteX3" fmla="*/ 1024993 w 1152227"/>
                  <a:gd name="connsiteY3" fmla="*/ 98960 h 636171"/>
                  <a:gd name="connsiteX4" fmla="*/ 1024993 w 1152227"/>
                  <a:gd name="connsiteY4" fmla="*/ 84823 h 636171"/>
                  <a:gd name="connsiteX5" fmla="*/ 897759 w 1152227"/>
                  <a:gd name="connsiteY5" fmla="*/ 42411 h 636171"/>
                  <a:gd name="connsiteX6" fmla="*/ 636222 w 1152227"/>
                  <a:gd name="connsiteY6" fmla="*/ 0 h 636171"/>
                  <a:gd name="connsiteX7" fmla="*/ 374685 w 1152227"/>
                  <a:gd name="connsiteY7" fmla="*/ 42411 h 636171"/>
                  <a:gd name="connsiteX8" fmla="*/ 63668 w 1152227"/>
                  <a:gd name="connsiteY8" fmla="*/ 190851 h 636171"/>
                  <a:gd name="connsiteX9" fmla="*/ 51 w 1152227"/>
                  <a:gd name="connsiteY9" fmla="*/ 318086 h 636171"/>
                  <a:gd name="connsiteX10" fmla="*/ 51 w 1152227"/>
                  <a:gd name="connsiteY10" fmla="*/ 636171 h 636171"/>
                  <a:gd name="connsiteX11" fmla="*/ 763456 w 1152227"/>
                  <a:gd name="connsiteY11" fmla="*/ 636171 h 636171"/>
                  <a:gd name="connsiteX12" fmla="*/ 827073 w 1152227"/>
                  <a:gd name="connsiteY12" fmla="*/ 572554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52227" h="636171">
                    <a:moveTo>
                      <a:pt x="827073" y="572554"/>
                    </a:moveTo>
                    <a:lnTo>
                      <a:pt x="827073" y="572554"/>
                    </a:lnTo>
                    <a:cubicBezTo>
                      <a:pt x="926312" y="501730"/>
                      <a:pt x="1036024" y="446875"/>
                      <a:pt x="1152227" y="409977"/>
                    </a:cubicBezTo>
                    <a:cubicBezTo>
                      <a:pt x="1071854" y="326225"/>
                      <a:pt x="1026364" y="215029"/>
                      <a:pt x="1024993" y="98960"/>
                    </a:cubicBezTo>
                    <a:lnTo>
                      <a:pt x="1024993" y="84823"/>
                    </a:lnTo>
                    <a:cubicBezTo>
                      <a:pt x="983702" y="67522"/>
                      <a:pt x="941170" y="53346"/>
                      <a:pt x="897759" y="42411"/>
                    </a:cubicBezTo>
                    <a:cubicBezTo>
                      <a:pt x="812816" y="16876"/>
                      <a:pt x="724883" y="2615"/>
                      <a:pt x="636222" y="0"/>
                    </a:cubicBezTo>
                    <a:cubicBezTo>
                      <a:pt x="547352" y="272"/>
                      <a:pt x="459087" y="14586"/>
                      <a:pt x="374685" y="42411"/>
                    </a:cubicBezTo>
                    <a:cubicBezTo>
                      <a:pt x="264136" y="75969"/>
                      <a:pt x="159284" y="126011"/>
                      <a:pt x="63668" y="190851"/>
                    </a:cubicBezTo>
                    <a:cubicBezTo>
                      <a:pt x="22600" y="220023"/>
                      <a:pt x="-1253" y="267726"/>
                      <a:pt x="51" y="318086"/>
                    </a:cubicBezTo>
                    <a:lnTo>
                      <a:pt x="51" y="636171"/>
                    </a:lnTo>
                    <a:lnTo>
                      <a:pt x="763456" y="636171"/>
                    </a:lnTo>
                    <a:cubicBezTo>
                      <a:pt x="780979" y="611579"/>
                      <a:pt x="802482" y="590077"/>
                      <a:pt x="827073" y="57255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5" name="Freihandform: Form 224">
                <a:extLst>
                  <a:ext uri="{FF2B5EF4-FFF2-40B4-BE49-F238E27FC236}">
                    <a16:creationId xmlns:a16="http://schemas.microsoft.com/office/drawing/2014/main" id="{DB57A145-BD8F-425D-A389-5A578C88C91A}"/>
                  </a:ext>
                </a:extLst>
              </p:cNvPr>
              <p:cNvSpPr/>
              <p:nvPr/>
            </p:nvSpPr>
            <p:spPr>
              <a:xfrm>
                <a:off x="5866257" y="2015286"/>
                <a:ext cx="1482292" cy="1358578"/>
              </a:xfrm>
              <a:custGeom>
                <a:avLst/>
                <a:gdLst>
                  <a:gd name="connsiteX0" fmla="*/ 1408426 w 1482292"/>
                  <a:gd name="connsiteY0" fmla="*/ 0 h 1358578"/>
                  <a:gd name="connsiteX1" fmla="*/ 73527 w 1482292"/>
                  <a:gd name="connsiteY1" fmla="*/ 0 h 1358578"/>
                  <a:gd name="connsiteX2" fmla="*/ 14 w 1482292"/>
                  <a:gd name="connsiteY2" fmla="*/ 74573 h 1358578"/>
                  <a:gd name="connsiteX3" fmla="*/ 14 w 1482292"/>
                  <a:gd name="connsiteY3" fmla="*/ 984651 h 1358578"/>
                  <a:gd name="connsiteX4" fmla="*/ 72802 w 1482292"/>
                  <a:gd name="connsiteY4" fmla="*/ 1060274 h 1358578"/>
                  <a:gd name="connsiteX5" fmla="*/ 73527 w 1482292"/>
                  <a:gd name="connsiteY5" fmla="*/ 1060285 h 1358578"/>
                  <a:gd name="connsiteX6" fmla="*/ 285584 w 1482292"/>
                  <a:gd name="connsiteY6" fmla="*/ 1060285 h 1358578"/>
                  <a:gd name="connsiteX7" fmla="*/ 285584 w 1482292"/>
                  <a:gd name="connsiteY7" fmla="*/ 1358579 h 1358578"/>
                  <a:gd name="connsiteX8" fmla="*/ 578576 w 1482292"/>
                  <a:gd name="connsiteY8" fmla="*/ 1060285 h 1358578"/>
                  <a:gd name="connsiteX9" fmla="*/ 1408426 w 1482292"/>
                  <a:gd name="connsiteY9" fmla="*/ 1060285 h 1358578"/>
                  <a:gd name="connsiteX10" fmla="*/ 1482292 w 1482292"/>
                  <a:gd name="connsiteY10" fmla="*/ 985712 h 1358578"/>
                  <a:gd name="connsiteX11" fmla="*/ 1482292 w 1482292"/>
                  <a:gd name="connsiteY11" fmla="*/ 74573 h 1358578"/>
                  <a:gd name="connsiteX12" fmla="*/ 1408426 w 1482292"/>
                  <a:gd name="connsiteY12" fmla="*/ 0 h 1358578"/>
                  <a:gd name="connsiteX13" fmla="*/ 734791 w 1482292"/>
                  <a:gd name="connsiteY13" fmla="*/ 927749 h 1358578"/>
                  <a:gd name="connsiteX14" fmla="*/ 656337 w 1482292"/>
                  <a:gd name="connsiteY14" fmla="*/ 849281 h 1358578"/>
                  <a:gd name="connsiteX15" fmla="*/ 734805 w 1482292"/>
                  <a:gd name="connsiteY15" fmla="*/ 770827 h 1358578"/>
                  <a:gd name="connsiteX16" fmla="*/ 813252 w 1482292"/>
                  <a:gd name="connsiteY16" fmla="*/ 848228 h 1358578"/>
                  <a:gd name="connsiteX17" fmla="*/ 736573 w 1482292"/>
                  <a:gd name="connsiteY17" fmla="*/ 927739 h 1358578"/>
                  <a:gd name="connsiteX18" fmla="*/ 734791 w 1482292"/>
                  <a:gd name="connsiteY18" fmla="*/ 927749 h 1358578"/>
                  <a:gd name="connsiteX19" fmla="*/ 785332 w 1482292"/>
                  <a:gd name="connsiteY19" fmla="*/ 604362 h 1358578"/>
                  <a:gd name="connsiteX20" fmla="*/ 785332 w 1482292"/>
                  <a:gd name="connsiteY20" fmla="*/ 715692 h 1358578"/>
                  <a:gd name="connsiteX21" fmla="*/ 684604 w 1482292"/>
                  <a:gd name="connsiteY21" fmla="*/ 715692 h 1358578"/>
                  <a:gd name="connsiteX22" fmla="*/ 684604 w 1482292"/>
                  <a:gd name="connsiteY22" fmla="*/ 507523 h 1358578"/>
                  <a:gd name="connsiteX23" fmla="*/ 734791 w 1482292"/>
                  <a:gd name="connsiteY23" fmla="*/ 507523 h 1358578"/>
                  <a:gd name="connsiteX24" fmla="*/ 878990 w 1482292"/>
                  <a:gd name="connsiteY24" fmla="*/ 377461 h 1358578"/>
                  <a:gd name="connsiteX25" fmla="*/ 740142 w 1482292"/>
                  <a:gd name="connsiteY25" fmla="*/ 233609 h 1358578"/>
                  <a:gd name="connsiteX26" fmla="*/ 734791 w 1482292"/>
                  <a:gd name="connsiteY26" fmla="*/ 233616 h 1358578"/>
                  <a:gd name="connsiteX27" fmla="*/ 590946 w 1482292"/>
                  <a:gd name="connsiteY27" fmla="*/ 353001 h 1358578"/>
                  <a:gd name="connsiteX28" fmla="*/ 590946 w 1482292"/>
                  <a:gd name="connsiteY28" fmla="*/ 377461 h 1358578"/>
                  <a:gd name="connsiteX29" fmla="*/ 590946 w 1482292"/>
                  <a:gd name="connsiteY29" fmla="*/ 386297 h 1358578"/>
                  <a:gd name="connsiteX30" fmla="*/ 490219 w 1482292"/>
                  <a:gd name="connsiteY30" fmla="*/ 386297 h 1358578"/>
                  <a:gd name="connsiteX31" fmla="*/ 490219 w 1482292"/>
                  <a:gd name="connsiteY31" fmla="*/ 377461 h 1358578"/>
                  <a:gd name="connsiteX32" fmla="*/ 707478 w 1482292"/>
                  <a:gd name="connsiteY32" fmla="*/ 132557 h 1358578"/>
                  <a:gd name="connsiteX33" fmla="*/ 734791 w 1482292"/>
                  <a:gd name="connsiteY33" fmla="*/ 132536 h 1358578"/>
                  <a:gd name="connsiteX34" fmla="*/ 979717 w 1482292"/>
                  <a:gd name="connsiteY34" fmla="*/ 371775 h 1358578"/>
                  <a:gd name="connsiteX35" fmla="*/ 979717 w 1482292"/>
                  <a:gd name="connsiteY35" fmla="*/ 377461 h 1358578"/>
                  <a:gd name="connsiteX36" fmla="*/ 785332 w 1482292"/>
                  <a:gd name="connsiteY36" fmla="*/ 604362 h 13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482292" h="1358578">
                    <a:moveTo>
                      <a:pt x="1408426" y="0"/>
                    </a:moveTo>
                    <a:lnTo>
                      <a:pt x="73527" y="0"/>
                    </a:lnTo>
                    <a:cubicBezTo>
                      <a:pt x="32674" y="389"/>
                      <a:pt x="-184" y="33720"/>
                      <a:pt x="14" y="74573"/>
                    </a:cubicBezTo>
                    <a:lnTo>
                      <a:pt x="14" y="984651"/>
                    </a:lnTo>
                    <a:cubicBezTo>
                      <a:pt x="-767" y="1025635"/>
                      <a:pt x="31819" y="1059493"/>
                      <a:pt x="72802" y="1060274"/>
                    </a:cubicBezTo>
                    <a:cubicBezTo>
                      <a:pt x="73043" y="1060278"/>
                      <a:pt x="73287" y="1060282"/>
                      <a:pt x="73527" y="1060285"/>
                    </a:cubicBezTo>
                    <a:lnTo>
                      <a:pt x="285584" y="1060285"/>
                    </a:lnTo>
                    <a:lnTo>
                      <a:pt x="285584" y="1358579"/>
                    </a:lnTo>
                    <a:lnTo>
                      <a:pt x="578576" y="1060285"/>
                    </a:lnTo>
                    <a:lnTo>
                      <a:pt x="1408426" y="1060285"/>
                    </a:lnTo>
                    <a:cubicBezTo>
                      <a:pt x="1449335" y="1059896"/>
                      <a:pt x="1482292" y="1026625"/>
                      <a:pt x="1482292" y="985712"/>
                    </a:cubicBezTo>
                    <a:lnTo>
                      <a:pt x="1482292" y="74573"/>
                    </a:lnTo>
                    <a:cubicBezTo>
                      <a:pt x="1482296" y="33662"/>
                      <a:pt x="1449335" y="388"/>
                      <a:pt x="1408426" y="0"/>
                    </a:cubicBezTo>
                    <a:close/>
                    <a:moveTo>
                      <a:pt x="734791" y="927749"/>
                    </a:moveTo>
                    <a:cubicBezTo>
                      <a:pt x="691457" y="927746"/>
                      <a:pt x="656334" y="892615"/>
                      <a:pt x="656337" y="849281"/>
                    </a:cubicBezTo>
                    <a:cubicBezTo>
                      <a:pt x="656341" y="805947"/>
                      <a:pt x="691472" y="770824"/>
                      <a:pt x="734805" y="770827"/>
                    </a:cubicBezTo>
                    <a:cubicBezTo>
                      <a:pt x="777722" y="770831"/>
                      <a:pt x="812673" y="805315"/>
                      <a:pt x="813252" y="848228"/>
                    </a:cubicBezTo>
                    <a:cubicBezTo>
                      <a:pt x="814033" y="891357"/>
                      <a:pt x="779701" y="926958"/>
                      <a:pt x="736573" y="927739"/>
                    </a:cubicBezTo>
                    <a:cubicBezTo>
                      <a:pt x="735979" y="927749"/>
                      <a:pt x="735385" y="927753"/>
                      <a:pt x="734791" y="927749"/>
                    </a:cubicBezTo>
                    <a:close/>
                    <a:moveTo>
                      <a:pt x="785332" y="604362"/>
                    </a:moveTo>
                    <a:lnTo>
                      <a:pt x="785332" y="715692"/>
                    </a:lnTo>
                    <a:lnTo>
                      <a:pt x="684604" y="715692"/>
                    </a:lnTo>
                    <a:lnTo>
                      <a:pt x="684604" y="507523"/>
                    </a:lnTo>
                    <a:lnTo>
                      <a:pt x="734791" y="507523"/>
                    </a:lnTo>
                    <a:cubicBezTo>
                      <a:pt x="822441" y="507523"/>
                      <a:pt x="878990" y="456276"/>
                      <a:pt x="878990" y="377461"/>
                    </a:cubicBezTo>
                    <a:cubicBezTo>
                      <a:pt x="880372" y="299396"/>
                      <a:pt x="818207" y="234991"/>
                      <a:pt x="740142" y="233609"/>
                    </a:cubicBezTo>
                    <a:cubicBezTo>
                      <a:pt x="738361" y="233577"/>
                      <a:pt x="736576" y="233581"/>
                      <a:pt x="734791" y="233616"/>
                    </a:cubicBezTo>
                    <a:cubicBezTo>
                      <a:pt x="662102" y="226862"/>
                      <a:pt x="597700" y="280311"/>
                      <a:pt x="590946" y="353001"/>
                    </a:cubicBezTo>
                    <a:cubicBezTo>
                      <a:pt x="590190" y="361137"/>
                      <a:pt x="590190" y="369326"/>
                      <a:pt x="590946" y="377461"/>
                    </a:cubicBezTo>
                    <a:lnTo>
                      <a:pt x="590946" y="386297"/>
                    </a:lnTo>
                    <a:lnTo>
                      <a:pt x="490219" y="386297"/>
                    </a:lnTo>
                    <a:lnTo>
                      <a:pt x="490219" y="377461"/>
                    </a:lnTo>
                    <a:cubicBezTo>
                      <a:pt x="482585" y="249839"/>
                      <a:pt x="579855" y="140191"/>
                      <a:pt x="707478" y="132557"/>
                    </a:cubicBezTo>
                    <a:cubicBezTo>
                      <a:pt x="716576" y="132013"/>
                      <a:pt x="725694" y="132005"/>
                      <a:pt x="734791" y="132536"/>
                    </a:cubicBezTo>
                    <a:cubicBezTo>
                      <a:pt x="868490" y="130966"/>
                      <a:pt x="978148" y="238076"/>
                      <a:pt x="979717" y="371775"/>
                    </a:cubicBezTo>
                    <a:cubicBezTo>
                      <a:pt x="979738" y="373669"/>
                      <a:pt x="979738" y="375567"/>
                      <a:pt x="979717" y="377461"/>
                    </a:cubicBezTo>
                    <a:cubicBezTo>
                      <a:pt x="983149" y="491912"/>
                      <a:pt x="898955" y="590194"/>
                      <a:pt x="785332" y="6043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198" name="Gruppieren 197">
            <a:extLst>
              <a:ext uri="{FF2B5EF4-FFF2-40B4-BE49-F238E27FC236}">
                <a16:creationId xmlns:a16="http://schemas.microsoft.com/office/drawing/2014/main" id="{7F9B95EB-C867-48BB-85A9-2F3931464762}"/>
              </a:ext>
            </a:extLst>
          </p:cNvPr>
          <p:cNvGrpSpPr>
            <a:grpSpLocks noChangeAspect="1"/>
          </p:cNvGrpSpPr>
          <p:nvPr/>
        </p:nvGrpSpPr>
        <p:grpSpPr>
          <a:xfrm>
            <a:off x="4053599" y="5235315"/>
            <a:ext cx="1130444" cy="1130444"/>
            <a:chOff x="3417676" y="750676"/>
            <a:chExt cx="5356648" cy="5356648"/>
          </a:xfrm>
        </p:grpSpPr>
        <p:sp>
          <p:nvSpPr>
            <p:cNvPr id="199" name="Ellipse 198">
              <a:extLst>
                <a:ext uri="{FF2B5EF4-FFF2-40B4-BE49-F238E27FC236}">
                  <a16:creationId xmlns:a16="http://schemas.microsoft.com/office/drawing/2014/main" id="{E7208682-4A6C-405E-A321-79DE0BAC2B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00" name="Gruppieren 199">
              <a:extLst>
                <a:ext uri="{FF2B5EF4-FFF2-40B4-BE49-F238E27FC236}">
                  <a16:creationId xmlns:a16="http://schemas.microsoft.com/office/drawing/2014/main" id="{E72F5357-6CCB-4F91-822D-C2A3C6CD493D}"/>
                </a:ext>
              </a:extLst>
            </p:cNvPr>
            <p:cNvGrpSpPr/>
            <p:nvPr/>
          </p:nvGrpSpPr>
          <p:grpSpPr>
            <a:xfrm>
              <a:off x="4962285" y="1841925"/>
              <a:ext cx="3754743" cy="4256064"/>
              <a:chOff x="4962285" y="1841925"/>
              <a:chExt cx="3754743" cy="4256064"/>
            </a:xfrm>
          </p:grpSpPr>
          <p:sp>
            <p:nvSpPr>
              <p:cNvPr id="211" name="Freihandform: Form 210">
                <a:extLst>
                  <a:ext uri="{FF2B5EF4-FFF2-40B4-BE49-F238E27FC236}">
                    <a16:creationId xmlns:a16="http://schemas.microsoft.com/office/drawing/2014/main" id="{14D41C0A-44C1-4531-978B-1DF4AD62B4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62285" y="1841925"/>
                <a:ext cx="3754743" cy="4256064"/>
              </a:xfrm>
              <a:custGeom>
                <a:avLst/>
                <a:gdLst>
                  <a:gd name="connsiteX0" fmla="*/ 2277079 w 4415143"/>
                  <a:gd name="connsiteY0" fmla="*/ 0 h 4256064"/>
                  <a:gd name="connsiteX1" fmla="*/ 4415143 w 4415143"/>
                  <a:gd name="connsiteY1" fmla="*/ 2138064 h 4256064"/>
                  <a:gd name="connsiteX2" fmla="*/ 4352028 w 4415143"/>
                  <a:gd name="connsiteY2" fmla="*/ 2383527 h 4256064"/>
                  <a:gd name="connsiteX3" fmla="*/ 2067960 w 4415143"/>
                  <a:gd name="connsiteY3" fmla="*/ 4251571 h 4256064"/>
                  <a:gd name="connsiteX4" fmla="*/ 1978985 w 4415143"/>
                  <a:gd name="connsiteY4" fmla="*/ 4256064 h 4256064"/>
                  <a:gd name="connsiteX5" fmla="*/ 0 w 4415143"/>
                  <a:gd name="connsiteY5" fmla="*/ 2277078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54743" h="4256064">
                    <a:moveTo>
                      <a:pt x="1616679" y="0"/>
                    </a:moveTo>
                    <a:lnTo>
                      <a:pt x="3754743" y="2138064"/>
                    </a:lnTo>
                    <a:lnTo>
                      <a:pt x="3691628" y="2383527"/>
                    </a:lnTo>
                    <a:cubicBezTo>
                      <a:pt x="3378607" y="3389922"/>
                      <a:pt x="2488009" y="4141846"/>
                      <a:pt x="1407560" y="4251571"/>
                    </a:cubicBezTo>
                    <a:lnTo>
                      <a:pt x="1318585" y="4256064"/>
                    </a:lnTo>
                    <a:lnTo>
                      <a:pt x="0" y="2937478"/>
                    </a:lnTo>
                    <a:cubicBezTo>
                      <a:pt x="1755976" y="1949852"/>
                      <a:pt x="857653" y="759026"/>
                      <a:pt x="1616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12" name="Rechteck 48">
                <a:extLst>
                  <a:ext uri="{FF2B5EF4-FFF2-40B4-BE49-F238E27FC236}">
                    <a16:creationId xmlns:a16="http://schemas.microsoft.com/office/drawing/2014/main" id="{36E46089-EE58-4902-8872-1E33ACAA5BC9}"/>
                  </a:ext>
                </a:extLst>
              </p:cNvPr>
              <p:cNvSpPr/>
              <p:nvPr/>
            </p:nvSpPr>
            <p:spPr>
              <a:xfrm rot="2700000">
                <a:off x="5684323" y="1860898"/>
                <a:ext cx="1029314" cy="1047696"/>
              </a:xfrm>
              <a:custGeom>
                <a:avLst/>
                <a:gdLst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0 w 1010858"/>
                  <a:gd name="connsiteY3" fmla="*/ 1047696 h 1047696"/>
                  <a:gd name="connsiteX4" fmla="*/ 0 w 1010858"/>
                  <a:gd name="connsiteY4" fmla="*/ 0 h 1047696"/>
                  <a:gd name="connsiteX0" fmla="*/ 0 w 1010858"/>
                  <a:gd name="connsiteY0" fmla="*/ 0 h 1047697"/>
                  <a:gd name="connsiteX1" fmla="*/ 1010858 w 1010858"/>
                  <a:gd name="connsiteY1" fmla="*/ 0 h 1047697"/>
                  <a:gd name="connsiteX2" fmla="*/ 1010858 w 1010858"/>
                  <a:gd name="connsiteY2" fmla="*/ 1047696 h 1047697"/>
                  <a:gd name="connsiteX3" fmla="*/ 119737 w 1010858"/>
                  <a:gd name="connsiteY3" fmla="*/ 1047697 h 1047697"/>
                  <a:gd name="connsiteX4" fmla="*/ 0 w 1010858"/>
                  <a:gd name="connsiteY4" fmla="*/ 0 h 1047697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2119 w 1022977"/>
                  <a:gd name="connsiteY0" fmla="*/ 0 h 1047696"/>
                  <a:gd name="connsiteX1" fmla="*/ 1022977 w 1022977"/>
                  <a:gd name="connsiteY1" fmla="*/ 0 h 1047696"/>
                  <a:gd name="connsiteX2" fmla="*/ 1022977 w 1022977"/>
                  <a:gd name="connsiteY2" fmla="*/ 1047696 h 1047696"/>
                  <a:gd name="connsiteX3" fmla="*/ 107909 w 1022977"/>
                  <a:gd name="connsiteY3" fmla="*/ 1041710 h 1047696"/>
                  <a:gd name="connsiteX4" fmla="*/ 12119 w 1022977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8456 w 1029314"/>
                  <a:gd name="connsiteY0" fmla="*/ 0 h 1047696"/>
                  <a:gd name="connsiteX1" fmla="*/ 1029314 w 1029314"/>
                  <a:gd name="connsiteY1" fmla="*/ 0 h 1047696"/>
                  <a:gd name="connsiteX2" fmla="*/ 1029314 w 1029314"/>
                  <a:gd name="connsiteY2" fmla="*/ 1047696 h 1047696"/>
                  <a:gd name="connsiteX3" fmla="*/ 114246 w 1029314"/>
                  <a:gd name="connsiteY3" fmla="*/ 1041710 h 1047696"/>
                  <a:gd name="connsiteX4" fmla="*/ 18456 w 1029314"/>
                  <a:gd name="connsiteY4" fmla="*/ 0 h 1047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314" h="1047696">
                    <a:moveTo>
                      <a:pt x="18456" y="0"/>
                    </a:moveTo>
                    <a:lnTo>
                      <a:pt x="1029314" y="0"/>
                    </a:lnTo>
                    <a:lnTo>
                      <a:pt x="1029314" y="1047696"/>
                    </a:lnTo>
                    <a:lnTo>
                      <a:pt x="114246" y="1041710"/>
                    </a:lnTo>
                    <a:cubicBezTo>
                      <a:pt x="-267916" y="523849"/>
                      <a:pt x="469464" y="311316"/>
                      <a:pt x="184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13" name="Rechteck 53">
                <a:extLst>
                  <a:ext uri="{FF2B5EF4-FFF2-40B4-BE49-F238E27FC236}">
                    <a16:creationId xmlns:a16="http://schemas.microsoft.com/office/drawing/2014/main" id="{5ED3488D-1B89-4317-B60B-5B85608ADFB1}"/>
                  </a:ext>
                </a:extLst>
              </p:cNvPr>
              <p:cNvSpPr/>
              <p:nvPr/>
            </p:nvSpPr>
            <p:spPr>
              <a:xfrm rot="2700000">
                <a:off x="5864442" y="1908432"/>
                <a:ext cx="914400" cy="1232679"/>
              </a:xfrm>
              <a:custGeom>
                <a:avLst/>
                <a:gdLst>
                  <a:gd name="connsiteX0" fmla="*/ 0 w 914400"/>
                  <a:gd name="connsiteY0" fmla="*/ 0 h 1232678"/>
                  <a:gd name="connsiteX1" fmla="*/ 914400 w 914400"/>
                  <a:gd name="connsiteY1" fmla="*/ 0 h 1232678"/>
                  <a:gd name="connsiteX2" fmla="*/ 914400 w 914400"/>
                  <a:gd name="connsiteY2" fmla="*/ 1232678 h 1232678"/>
                  <a:gd name="connsiteX3" fmla="*/ 0 w 914400"/>
                  <a:gd name="connsiteY3" fmla="*/ 1232678 h 1232678"/>
                  <a:gd name="connsiteX4" fmla="*/ 0 w 914400"/>
                  <a:gd name="connsiteY4" fmla="*/ 0 h 1232678"/>
                  <a:gd name="connsiteX0" fmla="*/ 0 w 914400"/>
                  <a:gd name="connsiteY0" fmla="*/ 0 h 1232679"/>
                  <a:gd name="connsiteX1" fmla="*/ 914400 w 914400"/>
                  <a:gd name="connsiteY1" fmla="*/ 0 h 1232679"/>
                  <a:gd name="connsiteX2" fmla="*/ 914400 w 914400"/>
                  <a:gd name="connsiteY2" fmla="*/ 1232678 h 1232679"/>
                  <a:gd name="connsiteX3" fmla="*/ 263421 w 914400"/>
                  <a:gd name="connsiteY3" fmla="*/ 1232679 h 1232679"/>
                  <a:gd name="connsiteX4" fmla="*/ 0 w 914400"/>
                  <a:gd name="connsiteY4" fmla="*/ 0 h 123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1232679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1232678"/>
                    </a:lnTo>
                    <a:lnTo>
                      <a:pt x="263421" y="12326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14" name="Rechteck 54">
                <a:extLst>
                  <a:ext uri="{FF2B5EF4-FFF2-40B4-BE49-F238E27FC236}">
                    <a16:creationId xmlns:a16="http://schemas.microsoft.com/office/drawing/2014/main" id="{37444514-81AC-41F6-ACB4-3B1C7AB2B655}"/>
                  </a:ext>
                </a:extLst>
              </p:cNvPr>
              <p:cNvSpPr/>
              <p:nvPr/>
            </p:nvSpPr>
            <p:spPr>
              <a:xfrm rot="2700000">
                <a:off x="5332864" y="3228341"/>
                <a:ext cx="914400" cy="395292"/>
              </a:xfrm>
              <a:custGeom>
                <a:avLst/>
                <a:gdLst>
                  <a:gd name="connsiteX0" fmla="*/ 0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0 w 914400"/>
                  <a:gd name="connsiteY4" fmla="*/ 0 h 395292"/>
                  <a:gd name="connsiteX0" fmla="*/ 182598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182598 w 914400"/>
                  <a:gd name="connsiteY4" fmla="*/ 0 h 395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395292">
                    <a:moveTo>
                      <a:pt x="182598" y="0"/>
                    </a:moveTo>
                    <a:lnTo>
                      <a:pt x="914400" y="0"/>
                    </a:lnTo>
                    <a:lnTo>
                      <a:pt x="914400" y="395292"/>
                    </a:lnTo>
                    <a:lnTo>
                      <a:pt x="0" y="395292"/>
                    </a:lnTo>
                    <a:lnTo>
                      <a:pt x="1825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15" name="Rechteck 214">
                <a:extLst>
                  <a:ext uri="{FF2B5EF4-FFF2-40B4-BE49-F238E27FC236}">
                    <a16:creationId xmlns:a16="http://schemas.microsoft.com/office/drawing/2014/main" id="{D0666575-7554-461D-B706-2174132BDA4E}"/>
                  </a:ext>
                </a:extLst>
              </p:cNvPr>
              <p:cNvSpPr/>
              <p:nvPr/>
            </p:nvSpPr>
            <p:spPr>
              <a:xfrm rot="2700000">
                <a:off x="4918803" y="3738380"/>
                <a:ext cx="914400" cy="29907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16" name="Rechteck 215">
                <a:extLst>
                  <a:ext uri="{FF2B5EF4-FFF2-40B4-BE49-F238E27FC236}">
                    <a16:creationId xmlns:a16="http://schemas.microsoft.com/office/drawing/2014/main" id="{EA7EC864-0A7C-4646-8FFE-F65DA8AC5593}"/>
                  </a:ext>
                </a:extLst>
              </p:cNvPr>
              <p:cNvSpPr/>
              <p:nvPr/>
            </p:nvSpPr>
            <p:spPr>
              <a:xfrm rot="2700000">
                <a:off x="4758436" y="4186741"/>
                <a:ext cx="973326" cy="4629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01" name="Gruppieren 200">
              <a:extLst>
                <a:ext uri="{FF2B5EF4-FFF2-40B4-BE49-F238E27FC236}">
                  <a16:creationId xmlns:a16="http://schemas.microsoft.com/office/drawing/2014/main" id="{A87690F7-A331-43EF-8F79-D91877E5F6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6300" y="1657872"/>
              <a:ext cx="2806700" cy="3526302"/>
              <a:chOff x="4854754" y="1869515"/>
              <a:chExt cx="2482491" cy="3118970"/>
            </a:xfrm>
          </p:grpSpPr>
          <p:grpSp>
            <p:nvGrpSpPr>
              <p:cNvPr id="202" name="Grafik 4" descr="Schuljunge mit einfarbiger Füllung">
                <a:extLst>
                  <a:ext uri="{FF2B5EF4-FFF2-40B4-BE49-F238E27FC236}">
                    <a16:creationId xmlns:a16="http://schemas.microsoft.com/office/drawing/2014/main" id="{0697D3EA-D77B-4BEE-B805-2923C9FD96D3}"/>
                  </a:ext>
                </a:extLst>
              </p:cNvPr>
              <p:cNvGrpSpPr/>
              <p:nvPr/>
            </p:nvGrpSpPr>
            <p:grpSpPr>
              <a:xfrm>
                <a:off x="5593910" y="1869515"/>
                <a:ext cx="1011561" cy="1134746"/>
                <a:chOff x="8199611" y="827559"/>
                <a:chExt cx="1504136" cy="1687306"/>
              </a:xfrm>
            </p:grpSpPr>
            <p:sp>
              <p:nvSpPr>
                <p:cNvPr id="209" name="Freihandform: Form 208">
                  <a:extLst>
                    <a:ext uri="{FF2B5EF4-FFF2-40B4-BE49-F238E27FC236}">
                      <a16:creationId xmlns:a16="http://schemas.microsoft.com/office/drawing/2014/main" id="{63868983-0663-4EEA-A9C1-614587605543}"/>
                    </a:ext>
                  </a:extLst>
                </p:cNvPr>
                <p:cNvSpPr/>
                <p:nvPr/>
              </p:nvSpPr>
              <p:spPr>
                <a:xfrm>
                  <a:off x="8295349" y="1466336"/>
                  <a:ext cx="1297729" cy="1048529"/>
                </a:xfrm>
                <a:custGeom>
                  <a:avLst/>
                  <a:gdLst>
                    <a:gd name="connsiteX0" fmla="*/ 1208140 w 1297729"/>
                    <a:gd name="connsiteY0" fmla="*/ 275795 h 1048529"/>
                    <a:gd name="connsiteX1" fmla="*/ 1025448 w 1297729"/>
                    <a:gd name="connsiteY1" fmla="*/ 0 h 1048529"/>
                    <a:gd name="connsiteX2" fmla="*/ 767219 w 1297729"/>
                    <a:gd name="connsiteY2" fmla="*/ 209042 h 1048529"/>
                    <a:gd name="connsiteX3" fmla="*/ 343426 w 1297729"/>
                    <a:gd name="connsiteY3" fmla="*/ 401835 h 1048529"/>
                    <a:gd name="connsiteX4" fmla="*/ 287753 w 1297729"/>
                    <a:gd name="connsiteY4" fmla="*/ 374304 h 1048529"/>
                    <a:gd name="connsiteX5" fmla="*/ 302584 w 1297729"/>
                    <a:gd name="connsiteY5" fmla="*/ 325420 h 1048529"/>
                    <a:gd name="connsiteX6" fmla="*/ 399639 w 1297729"/>
                    <a:gd name="connsiteY6" fmla="*/ 190597 h 1048529"/>
                    <a:gd name="connsiteX7" fmla="*/ 412814 w 1297729"/>
                    <a:gd name="connsiteY7" fmla="*/ 158977 h 1048529"/>
                    <a:gd name="connsiteX8" fmla="*/ 319272 w 1297729"/>
                    <a:gd name="connsiteY8" fmla="*/ 240223 h 1048529"/>
                    <a:gd name="connsiteX9" fmla="*/ 83880 w 1297729"/>
                    <a:gd name="connsiteY9" fmla="*/ 355723 h 1048529"/>
                    <a:gd name="connsiteX10" fmla="*/ 13175 w 1297729"/>
                    <a:gd name="connsiteY10" fmla="*/ 509869 h 1048529"/>
                    <a:gd name="connsiteX11" fmla="*/ 0 w 1297729"/>
                    <a:gd name="connsiteY11" fmla="*/ 609999 h 1048529"/>
                    <a:gd name="connsiteX12" fmla="*/ 915371 w 1297729"/>
                    <a:gd name="connsiteY12" fmla="*/ 996735 h 1048529"/>
                    <a:gd name="connsiteX13" fmla="*/ 1297729 w 1297729"/>
                    <a:gd name="connsiteY13" fmla="*/ 620539 h 1048529"/>
                    <a:gd name="connsiteX14" fmla="*/ 1208140 w 1297729"/>
                    <a:gd name="connsiteY14" fmla="*/ 275795 h 1048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97729" h="1048529">
                      <a:moveTo>
                        <a:pt x="1208140" y="275795"/>
                      </a:moveTo>
                      <a:cubicBezTo>
                        <a:pt x="1163630" y="174001"/>
                        <a:pt x="1101818" y="80688"/>
                        <a:pt x="1025448" y="0"/>
                      </a:cubicBezTo>
                      <a:cubicBezTo>
                        <a:pt x="948664" y="80437"/>
                        <a:pt x="861881" y="150690"/>
                        <a:pt x="767219" y="209042"/>
                      </a:cubicBezTo>
                      <a:cubicBezTo>
                        <a:pt x="632304" y="286436"/>
                        <a:pt x="490419" y="350984"/>
                        <a:pt x="343426" y="401835"/>
                      </a:cubicBezTo>
                      <a:cubicBezTo>
                        <a:pt x="320449" y="409608"/>
                        <a:pt x="295527" y="397281"/>
                        <a:pt x="287753" y="374304"/>
                      </a:cubicBezTo>
                      <a:cubicBezTo>
                        <a:pt x="281737" y="356518"/>
                        <a:pt x="287696" y="336869"/>
                        <a:pt x="302584" y="325420"/>
                      </a:cubicBezTo>
                      <a:cubicBezTo>
                        <a:pt x="344001" y="287758"/>
                        <a:pt x="377066" y="241826"/>
                        <a:pt x="399639" y="190597"/>
                      </a:cubicBezTo>
                      <a:cubicBezTo>
                        <a:pt x="404909" y="179179"/>
                        <a:pt x="409301" y="169078"/>
                        <a:pt x="412814" y="158977"/>
                      </a:cubicBezTo>
                      <a:cubicBezTo>
                        <a:pt x="384203" y="188880"/>
                        <a:pt x="352890" y="216077"/>
                        <a:pt x="319272" y="240223"/>
                      </a:cubicBezTo>
                      <a:cubicBezTo>
                        <a:pt x="247491" y="291069"/>
                        <a:pt x="168020" y="330062"/>
                        <a:pt x="83880" y="355723"/>
                      </a:cubicBezTo>
                      <a:cubicBezTo>
                        <a:pt x="50521" y="402024"/>
                        <a:pt x="26504" y="454381"/>
                        <a:pt x="13175" y="509869"/>
                      </a:cubicBezTo>
                      <a:cubicBezTo>
                        <a:pt x="6508" y="542908"/>
                        <a:pt x="2104" y="576363"/>
                        <a:pt x="0" y="609999"/>
                      </a:cubicBezTo>
                      <a:cubicBezTo>
                        <a:pt x="145978" y="969564"/>
                        <a:pt x="555801" y="1142713"/>
                        <a:pt x="915371" y="996735"/>
                      </a:cubicBezTo>
                      <a:cubicBezTo>
                        <a:pt x="1087554" y="926833"/>
                        <a:pt x="1225039" y="791566"/>
                        <a:pt x="1297729" y="620539"/>
                      </a:cubicBezTo>
                      <a:cubicBezTo>
                        <a:pt x="1281792" y="502447"/>
                        <a:pt x="1251714" y="386701"/>
                        <a:pt x="1208140" y="275795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/>
                </a:p>
              </p:txBody>
            </p:sp>
            <p:sp>
              <p:nvSpPr>
                <p:cNvPr id="210" name="Freihandform: Form 209">
                  <a:extLst>
                    <a:ext uri="{FF2B5EF4-FFF2-40B4-BE49-F238E27FC236}">
                      <a16:creationId xmlns:a16="http://schemas.microsoft.com/office/drawing/2014/main" id="{DB866A9C-DD3F-454A-8003-B9FACAABD593}"/>
                    </a:ext>
                  </a:extLst>
                </p:cNvPr>
                <p:cNvSpPr/>
                <p:nvPr/>
              </p:nvSpPr>
              <p:spPr>
                <a:xfrm>
                  <a:off x="8199611" y="827559"/>
                  <a:ext cx="1504136" cy="1089798"/>
                </a:xfrm>
                <a:custGeom>
                  <a:avLst/>
                  <a:gdLst>
                    <a:gd name="connsiteX0" fmla="*/ 119453 w 1504136"/>
                    <a:gd name="connsiteY0" fmla="*/ 928625 h 1089798"/>
                    <a:gd name="connsiteX1" fmla="*/ 143167 w 1504136"/>
                    <a:gd name="connsiteY1" fmla="*/ 913255 h 1089798"/>
                    <a:gd name="connsiteX2" fmla="*/ 362749 w 1504136"/>
                    <a:gd name="connsiteY2" fmla="*/ 807855 h 1089798"/>
                    <a:gd name="connsiteX3" fmla="*/ 526997 w 1504136"/>
                    <a:gd name="connsiteY3" fmla="*/ 633946 h 1089798"/>
                    <a:gd name="connsiteX4" fmla="*/ 566961 w 1504136"/>
                    <a:gd name="connsiteY4" fmla="*/ 612427 h 1089798"/>
                    <a:gd name="connsiteX5" fmla="*/ 604289 w 1504136"/>
                    <a:gd name="connsiteY5" fmla="*/ 637899 h 1089798"/>
                    <a:gd name="connsiteX6" fmla="*/ 573987 w 1504136"/>
                    <a:gd name="connsiteY6" fmla="*/ 866703 h 1089798"/>
                    <a:gd name="connsiteX7" fmla="*/ 556421 w 1504136"/>
                    <a:gd name="connsiteY7" fmla="*/ 900958 h 1089798"/>
                    <a:gd name="connsiteX8" fmla="*/ 815967 w 1504136"/>
                    <a:gd name="connsiteY8" fmla="*/ 772722 h 1089798"/>
                    <a:gd name="connsiteX9" fmla="*/ 1085613 w 1504136"/>
                    <a:gd name="connsiteY9" fmla="*/ 546114 h 1089798"/>
                    <a:gd name="connsiteX10" fmla="*/ 1116794 w 1504136"/>
                    <a:gd name="connsiteY10" fmla="*/ 530304 h 1089798"/>
                    <a:gd name="connsiteX11" fmla="*/ 1150170 w 1504136"/>
                    <a:gd name="connsiteY11" fmla="*/ 542161 h 1089798"/>
                    <a:gd name="connsiteX12" fmla="*/ 1385562 w 1504136"/>
                    <a:gd name="connsiteY12" fmla="*/ 881635 h 1089798"/>
                    <a:gd name="connsiteX13" fmla="*/ 1451437 w 1504136"/>
                    <a:gd name="connsiteY13" fmla="*/ 1089799 h 1089798"/>
                    <a:gd name="connsiteX14" fmla="*/ 1504136 w 1504136"/>
                    <a:gd name="connsiteY14" fmla="*/ 944875 h 1089798"/>
                    <a:gd name="connsiteX15" fmla="*/ 1233172 w 1504136"/>
                    <a:gd name="connsiteY15" fmla="*/ 367374 h 1089798"/>
                    <a:gd name="connsiteX16" fmla="*/ 1379853 w 1504136"/>
                    <a:gd name="connsiteY16" fmla="*/ 294912 h 1089798"/>
                    <a:gd name="connsiteX17" fmla="*/ 1395751 w 1504136"/>
                    <a:gd name="connsiteY17" fmla="*/ 243921 h 1089798"/>
                    <a:gd name="connsiteX18" fmla="*/ 1356138 w 1504136"/>
                    <a:gd name="connsiteY18" fmla="*/ 224207 h 1089798"/>
                    <a:gd name="connsiteX19" fmla="*/ 1147535 w 1504136"/>
                    <a:gd name="connsiteY19" fmla="*/ 261975 h 1089798"/>
                    <a:gd name="connsiteX20" fmla="*/ 1198917 w 1504136"/>
                    <a:gd name="connsiteY20" fmla="*/ 187756 h 1089798"/>
                    <a:gd name="connsiteX21" fmla="*/ 1194087 w 1504136"/>
                    <a:gd name="connsiteY21" fmla="*/ 139009 h 1089798"/>
                    <a:gd name="connsiteX22" fmla="*/ 1145339 w 1504136"/>
                    <a:gd name="connsiteY22" fmla="*/ 136374 h 1089798"/>
                    <a:gd name="connsiteX23" fmla="*/ 1034670 w 1504136"/>
                    <a:gd name="connsiteY23" fmla="*/ 219815 h 1089798"/>
                    <a:gd name="connsiteX24" fmla="*/ 924440 w 1504136"/>
                    <a:gd name="connsiteY24" fmla="*/ 19117 h 1089798"/>
                    <a:gd name="connsiteX25" fmla="*/ 872944 w 1504136"/>
                    <a:gd name="connsiteY25" fmla="*/ 4936 h 1089798"/>
                    <a:gd name="connsiteX26" fmla="*/ 854174 w 1504136"/>
                    <a:gd name="connsiteY26" fmla="*/ 42832 h 1089798"/>
                    <a:gd name="connsiteX27" fmla="*/ 878328 w 1504136"/>
                    <a:gd name="connsiteY27" fmla="*/ 204883 h 1089798"/>
                    <a:gd name="connsiteX28" fmla="*/ 750970 w 1504136"/>
                    <a:gd name="connsiteY28" fmla="*/ 193465 h 1089798"/>
                    <a:gd name="connsiteX29" fmla="*/ 0 w 1504136"/>
                    <a:gd name="connsiteY29" fmla="*/ 945314 h 1089798"/>
                    <a:gd name="connsiteX30" fmla="*/ 39964 w 1504136"/>
                    <a:gd name="connsiteY30" fmla="*/ 1077063 h 1089798"/>
                    <a:gd name="connsiteX31" fmla="*/ 119453 w 1504136"/>
                    <a:gd name="connsiteY31" fmla="*/ 928625 h 1089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04136" h="1089798">
                      <a:moveTo>
                        <a:pt x="119453" y="928625"/>
                      </a:moveTo>
                      <a:cubicBezTo>
                        <a:pt x="125447" y="921028"/>
                        <a:pt x="133787" y="915626"/>
                        <a:pt x="143167" y="913255"/>
                      </a:cubicBezTo>
                      <a:cubicBezTo>
                        <a:pt x="221800" y="890805"/>
                        <a:pt x="296049" y="855162"/>
                        <a:pt x="362749" y="807855"/>
                      </a:cubicBezTo>
                      <a:cubicBezTo>
                        <a:pt x="427487" y="760206"/>
                        <a:pt x="483120" y="701297"/>
                        <a:pt x="526997" y="633946"/>
                      </a:cubicBezTo>
                      <a:cubicBezTo>
                        <a:pt x="535292" y="619911"/>
                        <a:pt x="550676" y="611628"/>
                        <a:pt x="566961" y="612427"/>
                      </a:cubicBezTo>
                      <a:cubicBezTo>
                        <a:pt x="583153" y="613372"/>
                        <a:pt x="597504" y="623165"/>
                        <a:pt x="604289" y="637899"/>
                      </a:cubicBezTo>
                      <a:cubicBezTo>
                        <a:pt x="608242" y="646243"/>
                        <a:pt x="641179" y="725732"/>
                        <a:pt x="573987" y="866703"/>
                      </a:cubicBezTo>
                      <a:cubicBezTo>
                        <a:pt x="568278" y="879000"/>
                        <a:pt x="562130" y="890418"/>
                        <a:pt x="556421" y="900958"/>
                      </a:cubicBezTo>
                      <a:cubicBezTo>
                        <a:pt x="646001" y="864723"/>
                        <a:pt x="732758" y="821860"/>
                        <a:pt x="815967" y="772722"/>
                      </a:cubicBezTo>
                      <a:cubicBezTo>
                        <a:pt x="916860" y="711353"/>
                        <a:pt x="1007793" y="634939"/>
                        <a:pt x="1085613" y="546114"/>
                      </a:cubicBezTo>
                      <a:cubicBezTo>
                        <a:pt x="1093369" y="536755"/>
                        <a:pt x="1104660" y="531033"/>
                        <a:pt x="1116794" y="530304"/>
                      </a:cubicBezTo>
                      <a:cubicBezTo>
                        <a:pt x="1129090" y="529395"/>
                        <a:pt x="1141203" y="533699"/>
                        <a:pt x="1150170" y="542161"/>
                      </a:cubicBezTo>
                      <a:cubicBezTo>
                        <a:pt x="1249645" y="639203"/>
                        <a:pt x="1329560" y="754449"/>
                        <a:pt x="1385562" y="881635"/>
                      </a:cubicBezTo>
                      <a:cubicBezTo>
                        <a:pt x="1412364" y="949398"/>
                        <a:pt x="1434375" y="1018957"/>
                        <a:pt x="1451437" y="1089799"/>
                      </a:cubicBezTo>
                      <a:cubicBezTo>
                        <a:pt x="1483329" y="1047973"/>
                        <a:pt x="1501712" y="997416"/>
                        <a:pt x="1504136" y="944875"/>
                      </a:cubicBezTo>
                      <a:cubicBezTo>
                        <a:pt x="1504369" y="721617"/>
                        <a:pt x="1405026" y="509887"/>
                        <a:pt x="1233172" y="367374"/>
                      </a:cubicBezTo>
                      <a:lnTo>
                        <a:pt x="1379853" y="294912"/>
                      </a:lnTo>
                      <a:cubicBezTo>
                        <a:pt x="1398324" y="285220"/>
                        <a:pt x="1405443" y="262392"/>
                        <a:pt x="1395751" y="243921"/>
                      </a:cubicBezTo>
                      <a:cubicBezTo>
                        <a:pt x="1388179" y="229494"/>
                        <a:pt x="1372211" y="221545"/>
                        <a:pt x="1356138" y="224207"/>
                      </a:cubicBezTo>
                      <a:lnTo>
                        <a:pt x="1147535" y="261975"/>
                      </a:lnTo>
                      <a:lnTo>
                        <a:pt x="1198917" y="187756"/>
                      </a:lnTo>
                      <a:cubicBezTo>
                        <a:pt x="1209304" y="172477"/>
                        <a:pt x="1207270" y="151951"/>
                        <a:pt x="1194087" y="139009"/>
                      </a:cubicBezTo>
                      <a:cubicBezTo>
                        <a:pt x="1180745" y="126154"/>
                        <a:pt x="1159990" y="125035"/>
                        <a:pt x="1145339" y="136374"/>
                      </a:cubicBezTo>
                      <a:lnTo>
                        <a:pt x="1034670" y="219815"/>
                      </a:lnTo>
                      <a:lnTo>
                        <a:pt x="924440" y="19117"/>
                      </a:lnTo>
                      <a:cubicBezTo>
                        <a:pt x="914137" y="980"/>
                        <a:pt x="891081" y="-5366"/>
                        <a:pt x="872944" y="4936"/>
                      </a:cubicBezTo>
                      <a:cubicBezTo>
                        <a:pt x="859540" y="12551"/>
                        <a:pt x="852110" y="27553"/>
                        <a:pt x="854174" y="42832"/>
                      </a:cubicBezTo>
                      <a:lnTo>
                        <a:pt x="878328" y="204883"/>
                      </a:lnTo>
                      <a:cubicBezTo>
                        <a:pt x="836269" y="197519"/>
                        <a:pt x="793666" y="193702"/>
                        <a:pt x="750970" y="193465"/>
                      </a:cubicBezTo>
                      <a:cubicBezTo>
                        <a:pt x="336079" y="193948"/>
                        <a:pt x="0" y="530422"/>
                        <a:pt x="0" y="945314"/>
                      </a:cubicBezTo>
                      <a:cubicBezTo>
                        <a:pt x="883" y="992080"/>
                        <a:pt x="14716" y="1037687"/>
                        <a:pt x="39964" y="1077063"/>
                      </a:cubicBezTo>
                      <a:cubicBezTo>
                        <a:pt x="58751" y="1023827"/>
                        <a:pt x="85558" y="973771"/>
                        <a:pt x="119453" y="9286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203" name="Grafik 2">
                <a:extLst>
                  <a:ext uri="{FF2B5EF4-FFF2-40B4-BE49-F238E27FC236}">
                    <a16:creationId xmlns:a16="http://schemas.microsoft.com/office/drawing/2014/main" id="{9DF4ADD5-1245-401D-BA83-A7A495CEB304}"/>
                  </a:ext>
                </a:extLst>
              </p:cNvPr>
              <p:cNvGrpSpPr/>
              <p:nvPr/>
            </p:nvGrpSpPr>
            <p:grpSpPr>
              <a:xfrm>
                <a:off x="4854754" y="3080518"/>
                <a:ext cx="2482491" cy="1907967"/>
                <a:chOff x="7100526" y="2628255"/>
                <a:chExt cx="3691329" cy="2837043"/>
              </a:xfrm>
              <a:solidFill>
                <a:srgbClr val="5B9BD5"/>
              </a:solidFill>
            </p:grpSpPr>
            <p:sp>
              <p:nvSpPr>
                <p:cNvPr id="204" name="Freihandform: Form 203">
                  <a:extLst>
                    <a:ext uri="{FF2B5EF4-FFF2-40B4-BE49-F238E27FC236}">
                      <a16:creationId xmlns:a16="http://schemas.microsoft.com/office/drawing/2014/main" id="{F9E62FC0-949E-408B-981F-FB312D7A67CA}"/>
                    </a:ext>
                  </a:extLst>
                </p:cNvPr>
                <p:cNvSpPr/>
                <p:nvPr/>
              </p:nvSpPr>
              <p:spPr>
                <a:xfrm>
                  <a:off x="7943188" y="2628255"/>
                  <a:ext cx="2006005" cy="661271"/>
                </a:xfrm>
                <a:custGeom>
                  <a:avLst/>
                  <a:gdLst>
                    <a:gd name="connsiteX0" fmla="*/ 1539181 w 2006005"/>
                    <a:gd name="connsiteY0" fmla="*/ 0 h 661271"/>
                    <a:gd name="connsiteX1" fmla="*/ 1003003 w 2006005"/>
                    <a:gd name="connsiteY1" fmla="*/ 158684 h 661271"/>
                    <a:gd name="connsiteX2" fmla="*/ 466824 w 2006005"/>
                    <a:gd name="connsiteY2" fmla="*/ 0 h 661271"/>
                    <a:gd name="connsiteX3" fmla="*/ 0 w 2006005"/>
                    <a:gd name="connsiteY3" fmla="*/ 285142 h 661271"/>
                    <a:gd name="connsiteX4" fmla="*/ 1003003 w 2006005"/>
                    <a:gd name="connsiteY4" fmla="*/ 661272 h 661271"/>
                    <a:gd name="connsiteX5" fmla="*/ 2006006 w 2006005"/>
                    <a:gd name="connsiteY5" fmla="*/ 285142 h 661271"/>
                    <a:gd name="connsiteX6" fmla="*/ 1539181 w 2006005"/>
                    <a:gd name="connsiteY6" fmla="*/ 0 h 661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6005" h="661271">
                      <a:moveTo>
                        <a:pt x="1539181" y="0"/>
                      </a:moveTo>
                      <a:cubicBezTo>
                        <a:pt x="1384686" y="100327"/>
                        <a:pt x="1200540" y="158684"/>
                        <a:pt x="1003003" y="158684"/>
                      </a:cubicBezTo>
                      <a:cubicBezTo>
                        <a:pt x="805465" y="158684"/>
                        <a:pt x="621319" y="100327"/>
                        <a:pt x="466824" y="0"/>
                      </a:cubicBezTo>
                      <a:cubicBezTo>
                        <a:pt x="296036" y="65268"/>
                        <a:pt x="137687" y="161560"/>
                        <a:pt x="0" y="285142"/>
                      </a:cubicBezTo>
                      <a:lnTo>
                        <a:pt x="1003003" y="661272"/>
                      </a:lnTo>
                      <a:lnTo>
                        <a:pt x="2006006" y="285142"/>
                      </a:lnTo>
                      <a:cubicBezTo>
                        <a:pt x="1868319" y="161560"/>
                        <a:pt x="1709970" y="65259"/>
                        <a:pt x="1539181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5" name="Freihandform: Form 204">
                  <a:extLst>
                    <a:ext uri="{FF2B5EF4-FFF2-40B4-BE49-F238E27FC236}">
                      <a16:creationId xmlns:a16="http://schemas.microsoft.com/office/drawing/2014/main" id="{77FA99DC-D0AD-411A-A231-A94A94D88939}"/>
                    </a:ext>
                  </a:extLst>
                </p:cNvPr>
                <p:cNvSpPr/>
                <p:nvPr/>
              </p:nvSpPr>
              <p:spPr>
                <a:xfrm>
                  <a:off x="10276786" y="3731232"/>
                  <a:ext cx="515069" cy="600914"/>
                </a:xfrm>
                <a:custGeom>
                  <a:avLst/>
                  <a:gdLst>
                    <a:gd name="connsiteX0" fmla="*/ 214612 w 515069"/>
                    <a:gd name="connsiteY0" fmla="*/ 0 h 600914"/>
                    <a:gd name="connsiteX1" fmla="*/ 128767 w 515069"/>
                    <a:gd name="connsiteY1" fmla="*/ 0 h 600914"/>
                    <a:gd name="connsiteX2" fmla="*/ 0 w 515069"/>
                    <a:gd name="connsiteY2" fmla="*/ 128767 h 600914"/>
                    <a:gd name="connsiteX3" fmla="*/ 0 w 515069"/>
                    <a:gd name="connsiteY3" fmla="*/ 472147 h 600914"/>
                    <a:gd name="connsiteX4" fmla="*/ 128767 w 515069"/>
                    <a:gd name="connsiteY4" fmla="*/ 600914 h 600914"/>
                    <a:gd name="connsiteX5" fmla="*/ 214612 w 515069"/>
                    <a:gd name="connsiteY5" fmla="*/ 600914 h 600914"/>
                    <a:gd name="connsiteX6" fmla="*/ 515069 w 515069"/>
                    <a:gd name="connsiteY6" fmla="*/ 300457 h 600914"/>
                    <a:gd name="connsiteX7" fmla="*/ 214612 w 515069"/>
                    <a:gd name="connsiteY7" fmla="*/ 0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214612" y="0"/>
                      </a:moveTo>
                      <a:lnTo>
                        <a:pt x="128767" y="0"/>
                      </a:lnTo>
                      <a:cubicBezTo>
                        <a:pt x="57653" y="0"/>
                        <a:pt x="0" y="57653"/>
                        <a:pt x="0" y="128767"/>
                      </a:cubicBezTo>
                      <a:lnTo>
                        <a:pt x="0" y="472147"/>
                      </a:lnTo>
                      <a:cubicBezTo>
                        <a:pt x="0" y="543261"/>
                        <a:pt x="57653" y="600914"/>
                        <a:pt x="128767" y="600914"/>
                      </a:cubicBezTo>
                      <a:lnTo>
                        <a:pt x="214612" y="600914"/>
                      </a:lnTo>
                      <a:cubicBezTo>
                        <a:pt x="380550" y="600914"/>
                        <a:pt x="515069" y="466395"/>
                        <a:pt x="515069" y="300457"/>
                      </a:cubicBezTo>
                      <a:cubicBezTo>
                        <a:pt x="515069" y="134519"/>
                        <a:pt x="380550" y="0"/>
                        <a:pt x="214612" y="0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6" name="Freihandform: Form 205">
                  <a:extLst>
                    <a:ext uri="{FF2B5EF4-FFF2-40B4-BE49-F238E27FC236}">
                      <a16:creationId xmlns:a16="http://schemas.microsoft.com/office/drawing/2014/main" id="{42E940E1-1644-4A9D-B23C-56A4F62DB2DC}"/>
                    </a:ext>
                  </a:extLst>
                </p:cNvPr>
                <p:cNvSpPr/>
                <p:nvPr/>
              </p:nvSpPr>
              <p:spPr>
                <a:xfrm>
                  <a:off x="7443906" y="3058240"/>
                  <a:ext cx="1373517" cy="2407058"/>
                </a:xfrm>
                <a:custGeom>
                  <a:avLst/>
                  <a:gdLst>
                    <a:gd name="connsiteX0" fmla="*/ 55421 w 1373517"/>
                    <a:gd name="connsiteY0" fmla="*/ 22941 h 2407058"/>
                    <a:gd name="connsiteX1" fmla="*/ 0 w 1373517"/>
                    <a:gd name="connsiteY1" fmla="*/ 128779 h 2407058"/>
                    <a:gd name="connsiteX2" fmla="*/ 0 w 1373517"/>
                    <a:gd name="connsiteY2" fmla="*/ 415458 h 2407058"/>
                    <a:gd name="connsiteX3" fmla="*/ 42922 w 1373517"/>
                    <a:gd name="connsiteY3" fmla="*/ 415458 h 2407058"/>
                    <a:gd name="connsiteX4" fmla="*/ 429224 w 1373517"/>
                    <a:gd name="connsiteY4" fmla="*/ 801759 h 2407058"/>
                    <a:gd name="connsiteX5" fmla="*/ 429224 w 1373517"/>
                    <a:gd name="connsiteY5" fmla="*/ 1145139 h 2407058"/>
                    <a:gd name="connsiteX6" fmla="*/ 42922 w 1373517"/>
                    <a:gd name="connsiteY6" fmla="*/ 1531441 h 2407058"/>
                    <a:gd name="connsiteX7" fmla="*/ 0 w 1373517"/>
                    <a:gd name="connsiteY7" fmla="*/ 1531441 h 2407058"/>
                    <a:gd name="connsiteX8" fmla="*/ 0 w 1373517"/>
                    <a:gd name="connsiteY8" fmla="*/ 1802754 h 2407058"/>
                    <a:gd name="connsiteX9" fmla="*/ 83553 w 1373517"/>
                    <a:gd name="connsiteY9" fmla="*/ 1923323 h 2407058"/>
                    <a:gd name="connsiteX10" fmla="*/ 1373518 w 1373517"/>
                    <a:gd name="connsiteY10" fmla="*/ 2407059 h 2407058"/>
                    <a:gd name="connsiteX11" fmla="*/ 1373518 w 1373517"/>
                    <a:gd name="connsiteY11" fmla="*/ 458037 h 2407058"/>
                    <a:gd name="connsiteX12" fmla="*/ 173982 w 1373517"/>
                    <a:gd name="connsiteY12" fmla="*/ 8210 h 2407058"/>
                    <a:gd name="connsiteX13" fmla="*/ 55421 w 1373517"/>
                    <a:gd name="connsiteY13" fmla="*/ 22941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55421" y="22941"/>
                      </a:moveTo>
                      <a:cubicBezTo>
                        <a:pt x="20706" y="47003"/>
                        <a:pt x="0" y="86543"/>
                        <a:pt x="0" y="128779"/>
                      </a:cubicBezTo>
                      <a:lnTo>
                        <a:pt x="0" y="415458"/>
                      </a:lnTo>
                      <a:lnTo>
                        <a:pt x="42922" y="415458"/>
                      </a:lnTo>
                      <a:cubicBezTo>
                        <a:pt x="255929" y="415458"/>
                        <a:pt x="429224" y="588753"/>
                        <a:pt x="429224" y="801759"/>
                      </a:cubicBezTo>
                      <a:lnTo>
                        <a:pt x="429224" y="1145139"/>
                      </a:lnTo>
                      <a:cubicBezTo>
                        <a:pt x="429224" y="1358146"/>
                        <a:pt x="255929" y="1531441"/>
                        <a:pt x="42922" y="1531441"/>
                      </a:cubicBezTo>
                      <a:lnTo>
                        <a:pt x="0" y="1531441"/>
                      </a:lnTo>
                      <a:lnTo>
                        <a:pt x="0" y="1802754"/>
                      </a:lnTo>
                      <a:cubicBezTo>
                        <a:pt x="0" y="1856432"/>
                        <a:pt x="33299" y="1904480"/>
                        <a:pt x="83553" y="1923323"/>
                      </a:cubicBezTo>
                      <a:lnTo>
                        <a:pt x="1373518" y="2407059"/>
                      </a:lnTo>
                      <a:lnTo>
                        <a:pt x="1373518" y="458037"/>
                      </a:lnTo>
                      <a:lnTo>
                        <a:pt x="173982" y="8210"/>
                      </a:lnTo>
                      <a:cubicBezTo>
                        <a:pt x="134433" y="-6633"/>
                        <a:pt x="90129" y="-1130"/>
                        <a:pt x="55421" y="2294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7" name="Freihandform: Form 206">
                  <a:extLst>
                    <a:ext uri="{FF2B5EF4-FFF2-40B4-BE49-F238E27FC236}">
                      <a16:creationId xmlns:a16="http://schemas.microsoft.com/office/drawing/2014/main" id="{22FA6388-5833-4D32-9635-8617050B7C41}"/>
                    </a:ext>
                  </a:extLst>
                </p:cNvPr>
                <p:cNvSpPr/>
                <p:nvPr/>
              </p:nvSpPr>
              <p:spPr>
                <a:xfrm>
                  <a:off x="9074958" y="3058240"/>
                  <a:ext cx="1373517" cy="2407058"/>
                </a:xfrm>
                <a:custGeom>
                  <a:avLst/>
                  <a:gdLst>
                    <a:gd name="connsiteX0" fmla="*/ 944294 w 1373517"/>
                    <a:gd name="connsiteY0" fmla="*/ 1145139 h 2407058"/>
                    <a:gd name="connsiteX1" fmla="*/ 944294 w 1373517"/>
                    <a:gd name="connsiteY1" fmla="*/ 801759 h 2407058"/>
                    <a:gd name="connsiteX2" fmla="*/ 1330595 w 1373517"/>
                    <a:gd name="connsiteY2" fmla="*/ 415458 h 2407058"/>
                    <a:gd name="connsiteX3" fmla="*/ 1373518 w 1373517"/>
                    <a:gd name="connsiteY3" fmla="*/ 415458 h 2407058"/>
                    <a:gd name="connsiteX4" fmla="*/ 1373518 w 1373517"/>
                    <a:gd name="connsiteY4" fmla="*/ 128779 h 2407058"/>
                    <a:gd name="connsiteX5" fmla="*/ 1318096 w 1373517"/>
                    <a:gd name="connsiteY5" fmla="*/ 22941 h 2407058"/>
                    <a:gd name="connsiteX6" fmla="*/ 1199536 w 1373517"/>
                    <a:gd name="connsiteY6" fmla="*/ 8210 h 2407058"/>
                    <a:gd name="connsiteX7" fmla="*/ 0 w 1373517"/>
                    <a:gd name="connsiteY7" fmla="*/ 458037 h 2407058"/>
                    <a:gd name="connsiteX8" fmla="*/ 0 w 1373517"/>
                    <a:gd name="connsiteY8" fmla="*/ 2407059 h 2407058"/>
                    <a:gd name="connsiteX9" fmla="*/ 1289965 w 1373517"/>
                    <a:gd name="connsiteY9" fmla="*/ 1923323 h 2407058"/>
                    <a:gd name="connsiteX10" fmla="*/ 1373518 w 1373517"/>
                    <a:gd name="connsiteY10" fmla="*/ 1802754 h 2407058"/>
                    <a:gd name="connsiteX11" fmla="*/ 1373518 w 1373517"/>
                    <a:gd name="connsiteY11" fmla="*/ 1531441 h 2407058"/>
                    <a:gd name="connsiteX12" fmla="*/ 1330595 w 1373517"/>
                    <a:gd name="connsiteY12" fmla="*/ 1531441 h 2407058"/>
                    <a:gd name="connsiteX13" fmla="*/ 944294 w 1373517"/>
                    <a:gd name="connsiteY13" fmla="*/ 1145139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944294" y="1145139"/>
                      </a:moveTo>
                      <a:lnTo>
                        <a:pt x="944294" y="801759"/>
                      </a:lnTo>
                      <a:cubicBezTo>
                        <a:pt x="944294" y="588753"/>
                        <a:pt x="1117589" y="415458"/>
                        <a:pt x="1330595" y="415458"/>
                      </a:cubicBezTo>
                      <a:lnTo>
                        <a:pt x="1373518" y="415458"/>
                      </a:lnTo>
                      <a:lnTo>
                        <a:pt x="1373518" y="128779"/>
                      </a:lnTo>
                      <a:cubicBezTo>
                        <a:pt x="1373518" y="86543"/>
                        <a:pt x="1352812" y="47003"/>
                        <a:pt x="1318096" y="22941"/>
                      </a:cubicBezTo>
                      <a:cubicBezTo>
                        <a:pt x="1283381" y="-1130"/>
                        <a:pt x="1239068" y="-6633"/>
                        <a:pt x="1199536" y="8210"/>
                      </a:cubicBezTo>
                      <a:lnTo>
                        <a:pt x="0" y="458037"/>
                      </a:lnTo>
                      <a:lnTo>
                        <a:pt x="0" y="2407059"/>
                      </a:lnTo>
                      <a:lnTo>
                        <a:pt x="1289965" y="1923323"/>
                      </a:lnTo>
                      <a:cubicBezTo>
                        <a:pt x="1340219" y="1904480"/>
                        <a:pt x="1373518" y="1856432"/>
                        <a:pt x="1373518" y="1802754"/>
                      </a:cubicBezTo>
                      <a:lnTo>
                        <a:pt x="1373518" y="1531441"/>
                      </a:lnTo>
                      <a:lnTo>
                        <a:pt x="1330595" y="1531441"/>
                      </a:lnTo>
                      <a:cubicBezTo>
                        <a:pt x="1117589" y="1531441"/>
                        <a:pt x="944294" y="1358146"/>
                        <a:pt x="944294" y="1145139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8" name="Freihandform: Form 207">
                  <a:extLst>
                    <a:ext uri="{FF2B5EF4-FFF2-40B4-BE49-F238E27FC236}">
                      <a16:creationId xmlns:a16="http://schemas.microsoft.com/office/drawing/2014/main" id="{23C6D862-9713-4CFA-92EC-1CE9B7A4E59E}"/>
                    </a:ext>
                  </a:extLst>
                </p:cNvPr>
                <p:cNvSpPr/>
                <p:nvPr/>
              </p:nvSpPr>
              <p:spPr>
                <a:xfrm>
                  <a:off x="7100526" y="3731232"/>
                  <a:ext cx="515069" cy="600914"/>
                </a:xfrm>
                <a:custGeom>
                  <a:avLst/>
                  <a:gdLst>
                    <a:gd name="connsiteX0" fmla="*/ 515069 w 515069"/>
                    <a:gd name="connsiteY0" fmla="*/ 472147 h 600914"/>
                    <a:gd name="connsiteX1" fmla="*/ 515069 w 515069"/>
                    <a:gd name="connsiteY1" fmla="*/ 128767 h 600914"/>
                    <a:gd name="connsiteX2" fmla="*/ 386302 w 515069"/>
                    <a:gd name="connsiteY2" fmla="*/ 0 h 600914"/>
                    <a:gd name="connsiteX3" fmla="*/ 300457 w 515069"/>
                    <a:gd name="connsiteY3" fmla="*/ 0 h 600914"/>
                    <a:gd name="connsiteX4" fmla="*/ 0 w 515069"/>
                    <a:gd name="connsiteY4" fmla="*/ 300457 h 600914"/>
                    <a:gd name="connsiteX5" fmla="*/ 300457 w 515069"/>
                    <a:gd name="connsiteY5" fmla="*/ 600914 h 600914"/>
                    <a:gd name="connsiteX6" fmla="*/ 386302 w 515069"/>
                    <a:gd name="connsiteY6" fmla="*/ 600914 h 600914"/>
                    <a:gd name="connsiteX7" fmla="*/ 515069 w 515069"/>
                    <a:gd name="connsiteY7" fmla="*/ 472147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515069" y="472147"/>
                      </a:moveTo>
                      <a:lnTo>
                        <a:pt x="515069" y="128767"/>
                      </a:lnTo>
                      <a:cubicBezTo>
                        <a:pt x="515069" y="57653"/>
                        <a:pt x="457416" y="0"/>
                        <a:pt x="386302" y="0"/>
                      </a:cubicBezTo>
                      <a:lnTo>
                        <a:pt x="300457" y="0"/>
                      </a:lnTo>
                      <a:cubicBezTo>
                        <a:pt x="134519" y="0"/>
                        <a:pt x="0" y="134519"/>
                        <a:pt x="0" y="300457"/>
                      </a:cubicBezTo>
                      <a:cubicBezTo>
                        <a:pt x="0" y="466395"/>
                        <a:pt x="134519" y="600914"/>
                        <a:pt x="300457" y="600914"/>
                      </a:cubicBezTo>
                      <a:lnTo>
                        <a:pt x="386302" y="600914"/>
                      </a:lnTo>
                      <a:cubicBezTo>
                        <a:pt x="457416" y="600914"/>
                        <a:pt x="515069" y="543261"/>
                        <a:pt x="515069" y="472147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5BA08B24-BD24-427E-8FD3-FEF39D0D158A}"/>
              </a:ext>
            </a:extLst>
          </p:cNvPr>
          <p:cNvGrpSpPr>
            <a:grpSpLocks noChangeAspect="1"/>
          </p:cNvGrpSpPr>
          <p:nvPr/>
        </p:nvGrpSpPr>
        <p:grpSpPr>
          <a:xfrm>
            <a:off x="3073470" y="2279690"/>
            <a:ext cx="1130400" cy="1130400"/>
            <a:chOff x="3417676" y="750676"/>
            <a:chExt cx="5356648" cy="5356648"/>
          </a:xfrm>
        </p:grpSpPr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6C637AA8-53E4-4283-A97D-20D20A3DE4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24" name="Gruppieren 123">
              <a:extLst>
                <a:ext uri="{FF2B5EF4-FFF2-40B4-BE49-F238E27FC236}">
                  <a16:creationId xmlns:a16="http://schemas.microsoft.com/office/drawing/2014/main" id="{22955819-424E-4906-94FA-36AB46DCCE6A}"/>
                </a:ext>
              </a:extLst>
            </p:cNvPr>
            <p:cNvGrpSpPr/>
            <p:nvPr/>
          </p:nvGrpSpPr>
          <p:grpSpPr>
            <a:xfrm>
              <a:off x="4421929" y="1916043"/>
              <a:ext cx="4334800" cy="4167521"/>
              <a:chOff x="4421929" y="1916043"/>
              <a:chExt cx="4334800" cy="4167521"/>
            </a:xfrm>
            <a:solidFill>
              <a:schemeClr val="accent1"/>
            </a:solidFill>
          </p:grpSpPr>
          <p:sp>
            <p:nvSpPr>
              <p:cNvPr id="126" name="Freihandform: Form 125">
                <a:extLst>
                  <a:ext uri="{FF2B5EF4-FFF2-40B4-BE49-F238E27FC236}">
                    <a16:creationId xmlns:a16="http://schemas.microsoft.com/office/drawing/2014/main" id="{A2833CFB-03C5-4885-A48C-952E767657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21929" y="2743201"/>
                <a:ext cx="4334800" cy="3340363"/>
              </a:xfrm>
              <a:custGeom>
                <a:avLst/>
                <a:gdLst>
                  <a:gd name="connsiteX0" fmla="*/ 2338917 w 4453546"/>
                  <a:gd name="connsiteY0" fmla="*/ 0 h 4470663"/>
                  <a:gd name="connsiteX1" fmla="*/ 4453546 w 4453546"/>
                  <a:gd name="connsiteY1" fmla="*/ 2114629 h 4470663"/>
                  <a:gd name="connsiteX2" fmla="*/ 4416727 w 4453546"/>
                  <a:gd name="connsiteY2" fmla="*/ 2355876 h 4470663"/>
                  <a:gd name="connsiteX3" fmla="*/ 2332593 w 4453546"/>
                  <a:gd name="connsiteY3" fmla="*/ 4440010 h 4470663"/>
                  <a:gd name="connsiteX4" fmla="*/ 2131746 w 4453546"/>
                  <a:gd name="connsiteY4" fmla="*/ 4470663 h 4470663"/>
                  <a:gd name="connsiteX5" fmla="*/ 0 w 4453546"/>
                  <a:gd name="connsiteY5" fmla="*/ 2338917 h 4470663"/>
                  <a:gd name="connsiteX0" fmla="*/ 2216997 w 4331626"/>
                  <a:gd name="connsiteY0" fmla="*/ 0 h 4470663"/>
                  <a:gd name="connsiteX1" fmla="*/ 4331626 w 4331626"/>
                  <a:gd name="connsiteY1" fmla="*/ 2114629 h 4470663"/>
                  <a:gd name="connsiteX2" fmla="*/ 4294807 w 4331626"/>
                  <a:gd name="connsiteY2" fmla="*/ 2355876 h 4470663"/>
                  <a:gd name="connsiteX3" fmla="*/ 2210673 w 4331626"/>
                  <a:gd name="connsiteY3" fmla="*/ 4440010 h 4470663"/>
                  <a:gd name="connsiteX4" fmla="*/ 2009826 w 4331626"/>
                  <a:gd name="connsiteY4" fmla="*/ 4470663 h 4470663"/>
                  <a:gd name="connsiteX5" fmla="*/ 0 w 4331626"/>
                  <a:gd name="connsiteY5" fmla="*/ 2450677 h 4470663"/>
                  <a:gd name="connsiteX6" fmla="*/ 2216997 w 4331626"/>
                  <a:gd name="connsiteY6" fmla="*/ 0 h 4470663"/>
                  <a:gd name="connsiteX0" fmla="*/ 2216997 w 4331626"/>
                  <a:gd name="connsiteY0" fmla="*/ 0 h 4470663"/>
                  <a:gd name="connsiteX1" fmla="*/ 4331626 w 4331626"/>
                  <a:gd name="connsiteY1" fmla="*/ 2114629 h 4470663"/>
                  <a:gd name="connsiteX2" fmla="*/ 4294807 w 4331626"/>
                  <a:gd name="connsiteY2" fmla="*/ 2355876 h 4470663"/>
                  <a:gd name="connsiteX3" fmla="*/ 2210673 w 4331626"/>
                  <a:gd name="connsiteY3" fmla="*/ 4440010 h 4470663"/>
                  <a:gd name="connsiteX4" fmla="*/ 2009826 w 4331626"/>
                  <a:gd name="connsiteY4" fmla="*/ 4470663 h 4470663"/>
                  <a:gd name="connsiteX5" fmla="*/ 0 w 4331626"/>
                  <a:gd name="connsiteY5" fmla="*/ 2450677 h 4470663"/>
                  <a:gd name="connsiteX6" fmla="*/ 2216997 w 4331626"/>
                  <a:gd name="connsiteY6" fmla="*/ 0 h 4470663"/>
                  <a:gd name="connsiteX0" fmla="*/ 2193184 w 4307813"/>
                  <a:gd name="connsiteY0" fmla="*/ 0 h 4470663"/>
                  <a:gd name="connsiteX1" fmla="*/ 4307813 w 4307813"/>
                  <a:gd name="connsiteY1" fmla="*/ 2114629 h 4470663"/>
                  <a:gd name="connsiteX2" fmla="*/ 4270994 w 4307813"/>
                  <a:gd name="connsiteY2" fmla="*/ 2355876 h 4470663"/>
                  <a:gd name="connsiteX3" fmla="*/ 2186860 w 4307813"/>
                  <a:gd name="connsiteY3" fmla="*/ 4440010 h 4470663"/>
                  <a:gd name="connsiteX4" fmla="*/ 1986013 w 4307813"/>
                  <a:gd name="connsiteY4" fmla="*/ 4470663 h 4470663"/>
                  <a:gd name="connsiteX5" fmla="*/ 0 w 4307813"/>
                  <a:gd name="connsiteY5" fmla="*/ 2480840 h 4470663"/>
                  <a:gd name="connsiteX6" fmla="*/ 2193184 w 4307813"/>
                  <a:gd name="connsiteY6" fmla="*/ 0 h 4470663"/>
                  <a:gd name="connsiteX0" fmla="*/ 2220171 w 4334800"/>
                  <a:gd name="connsiteY0" fmla="*/ 0 h 4470663"/>
                  <a:gd name="connsiteX1" fmla="*/ 4334800 w 4334800"/>
                  <a:gd name="connsiteY1" fmla="*/ 2114629 h 4470663"/>
                  <a:gd name="connsiteX2" fmla="*/ 4297981 w 4334800"/>
                  <a:gd name="connsiteY2" fmla="*/ 2355876 h 4470663"/>
                  <a:gd name="connsiteX3" fmla="*/ 2213847 w 4334800"/>
                  <a:gd name="connsiteY3" fmla="*/ 4440010 h 4470663"/>
                  <a:gd name="connsiteX4" fmla="*/ 2013000 w 4334800"/>
                  <a:gd name="connsiteY4" fmla="*/ 4470663 h 4470663"/>
                  <a:gd name="connsiteX5" fmla="*/ 0 w 4334800"/>
                  <a:gd name="connsiteY5" fmla="*/ 2455440 h 4470663"/>
                  <a:gd name="connsiteX6" fmla="*/ 2220171 w 4334800"/>
                  <a:gd name="connsiteY6" fmla="*/ 0 h 4470663"/>
                  <a:gd name="connsiteX0" fmla="*/ 3350471 w 4334800"/>
                  <a:gd name="connsiteY0" fmla="*/ 0 h 3334013"/>
                  <a:gd name="connsiteX1" fmla="*/ 4334800 w 4334800"/>
                  <a:gd name="connsiteY1" fmla="*/ 977979 h 3334013"/>
                  <a:gd name="connsiteX2" fmla="*/ 4297981 w 4334800"/>
                  <a:gd name="connsiteY2" fmla="*/ 1219226 h 3334013"/>
                  <a:gd name="connsiteX3" fmla="*/ 2213847 w 4334800"/>
                  <a:gd name="connsiteY3" fmla="*/ 3303360 h 3334013"/>
                  <a:gd name="connsiteX4" fmla="*/ 2013000 w 4334800"/>
                  <a:gd name="connsiteY4" fmla="*/ 3334013 h 3334013"/>
                  <a:gd name="connsiteX5" fmla="*/ 0 w 4334800"/>
                  <a:gd name="connsiteY5" fmla="*/ 1318790 h 3334013"/>
                  <a:gd name="connsiteX6" fmla="*/ 3350471 w 4334800"/>
                  <a:gd name="connsiteY6" fmla="*/ 0 h 3334013"/>
                  <a:gd name="connsiteX0" fmla="*/ 3442546 w 4334800"/>
                  <a:gd name="connsiteY0" fmla="*/ 0 h 3203838"/>
                  <a:gd name="connsiteX1" fmla="*/ 4334800 w 4334800"/>
                  <a:gd name="connsiteY1" fmla="*/ 847804 h 3203838"/>
                  <a:gd name="connsiteX2" fmla="*/ 4297981 w 4334800"/>
                  <a:gd name="connsiteY2" fmla="*/ 1089051 h 3203838"/>
                  <a:gd name="connsiteX3" fmla="*/ 2213847 w 4334800"/>
                  <a:gd name="connsiteY3" fmla="*/ 3173185 h 3203838"/>
                  <a:gd name="connsiteX4" fmla="*/ 2013000 w 4334800"/>
                  <a:gd name="connsiteY4" fmla="*/ 3203838 h 3203838"/>
                  <a:gd name="connsiteX5" fmla="*/ 0 w 4334800"/>
                  <a:gd name="connsiteY5" fmla="*/ 1188615 h 3203838"/>
                  <a:gd name="connsiteX6" fmla="*/ 3442546 w 4334800"/>
                  <a:gd name="connsiteY6" fmla="*/ 0 h 3203838"/>
                  <a:gd name="connsiteX0" fmla="*/ 3345708 w 4334800"/>
                  <a:gd name="connsiteY0" fmla="*/ 0 h 3340363"/>
                  <a:gd name="connsiteX1" fmla="*/ 4334800 w 4334800"/>
                  <a:gd name="connsiteY1" fmla="*/ 984329 h 3340363"/>
                  <a:gd name="connsiteX2" fmla="*/ 4297981 w 4334800"/>
                  <a:gd name="connsiteY2" fmla="*/ 1225576 h 3340363"/>
                  <a:gd name="connsiteX3" fmla="*/ 2213847 w 4334800"/>
                  <a:gd name="connsiteY3" fmla="*/ 3309710 h 3340363"/>
                  <a:gd name="connsiteX4" fmla="*/ 2013000 w 4334800"/>
                  <a:gd name="connsiteY4" fmla="*/ 3340363 h 3340363"/>
                  <a:gd name="connsiteX5" fmla="*/ 0 w 4334800"/>
                  <a:gd name="connsiteY5" fmla="*/ 1325140 h 3340363"/>
                  <a:gd name="connsiteX6" fmla="*/ 3345708 w 4334800"/>
                  <a:gd name="connsiteY6" fmla="*/ 0 h 3340363"/>
                  <a:gd name="connsiteX0" fmla="*/ 3345708 w 4334800"/>
                  <a:gd name="connsiteY0" fmla="*/ 0 h 3340363"/>
                  <a:gd name="connsiteX1" fmla="*/ 4334800 w 4334800"/>
                  <a:gd name="connsiteY1" fmla="*/ 984329 h 3340363"/>
                  <a:gd name="connsiteX2" fmla="*/ 4297981 w 4334800"/>
                  <a:gd name="connsiteY2" fmla="*/ 1225576 h 3340363"/>
                  <a:gd name="connsiteX3" fmla="*/ 2213847 w 4334800"/>
                  <a:gd name="connsiteY3" fmla="*/ 3309710 h 3340363"/>
                  <a:gd name="connsiteX4" fmla="*/ 2013000 w 4334800"/>
                  <a:gd name="connsiteY4" fmla="*/ 3340363 h 3340363"/>
                  <a:gd name="connsiteX5" fmla="*/ 0 w 4334800"/>
                  <a:gd name="connsiteY5" fmla="*/ 1325140 h 3340363"/>
                  <a:gd name="connsiteX6" fmla="*/ 3345708 w 4334800"/>
                  <a:gd name="connsiteY6" fmla="*/ 0 h 334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4800" h="3340363">
                    <a:moveTo>
                      <a:pt x="3345708" y="0"/>
                    </a:moveTo>
                    <a:lnTo>
                      <a:pt x="4334800" y="984329"/>
                    </a:lnTo>
                    <a:lnTo>
                      <a:pt x="4297981" y="1225576"/>
                    </a:lnTo>
                    <a:cubicBezTo>
                      <a:pt x="4083915" y="2271691"/>
                      <a:pt x="3259962" y="3095644"/>
                      <a:pt x="2213847" y="3309710"/>
                    </a:cubicBezTo>
                    <a:lnTo>
                      <a:pt x="2013000" y="3340363"/>
                    </a:lnTo>
                    <a:lnTo>
                      <a:pt x="0" y="1325140"/>
                    </a:lnTo>
                    <a:cubicBezTo>
                      <a:pt x="779639" y="545501"/>
                      <a:pt x="1867569" y="951089"/>
                      <a:pt x="3345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27" name="Rechteck 29">
                <a:extLst>
                  <a:ext uri="{FF2B5EF4-FFF2-40B4-BE49-F238E27FC236}">
                    <a16:creationId xmlns:a16="http://schemas.microsoft.com/office/drawing/2014/main" id="{7BC3D213-26CA-4574-8C3C-89B0B24F7FB3}"/>
                  </a:ext>
                </a:extLst>
              </p:cNvPr>
              <p:cNvSpPr/>
              <p:nvPr/>
            </p:nvSpPr>
            <p:spPr>
              <a:xfrm rot="2700000">
                <a:off x="5391666" y="2415985"/>
                <a:ext cx="2598289" cy="1598405"/>
              </a:xfrm>
              <a:custGeom>
                <a:avLst/>
                <a:gdLst>
                  <a:gd name="connsiteX0" fmla="*/ 0 w 2598289"/>
                  <a:gd name="connsiteY0" fmla="*/ 0 h 1463743"/>
                  <a:gd name="connsiteX1" fmla="*/ 2598289 w 2598289"/>
                  <a:gd name="connsiteY1" fmla="*/ 0 h 1463743"/>
                  <a:gd name="connsiteX2" fmla="*/ 2598289 w 2598289"/>
                  <a:gd name="connsiteY2" fmla="*/ 1463743 h 1463743"/>
                  <a:gd name="connsiteX3" fmla="*/ 0 w 2598289"/>
                  <a:gd name="connsiteY3" fmla="*/ 1463743 h 1463743"/>
                  <a:gd name="connsiteX4" fmla="*/ 0 w 2598289"/>
                  <a:gd name="connsiteY4" fmla="*/ 0 h 1463743"/>
                  <a:gd name="connsiteX0" fmla="*/ 431054 w 2598289"/>
                  <a:gd name="connsiteY0" fmla="*/ 155658 h 1463743"/>
                  <a:gd name="connsiteX1" fmla="*/ 2598289 w 2598289"/>
                  <a:gd name="connsiteY1" fmla="*/ 0 h 1463743"/>
                  <a:gd name="connsiteX2" fmla="*/ 2598289 w 2598289"/>
                  <a:gd name="connsiteY2" fmla="*/ 1463743 h 1463743"/>
                  <a:gd name="connsiteX3" fmla="*/ 0 w 2598289"/>
                  <a:gd name="connsiteY3" fmla="*/ 1463743 h 1463743"/>
                  <a:gd name="connsiteX4" fmla="*/ 431054 w 2598289"/>
                  <a:gd name="connsiteY4" fmla="*/ 155658 h 1463743"/>
                  <a:gd name="connsiteX0" fmla="*/ 646580 w 2598289"/>
                  <a:gd name="connsiteY0" fmla="*/ 5988 h 1463743"/>
                  <a:gd name="connsiteX1" fmla="*/ 2598289 w 2598289"/>
                  <a:gd name="connsiteY1" fmla="*/ 0 h 1463743"/>
                  <a:gd name="connsiteX2" fmla="*/ 2598289 w 2598289"/>
                  <a:gd name="connsiteY2" fmla="*/ 1463743 h 1463743"/>
                  <a:gd name="connsiteX3" fmla="*/ 0 w 2598289"/>
                  <a:gd name="connsiteY3" fmla="*/ 1463743 h 1463743"/>
                  <a:gd name="connsiteX4" fmla="*/ 646580 w 2598289"/>
                  <a:gd name="connsiteY4" fmla="*/ 5988 h 1463743"/>
                  <a:gd name="connsiteX0" fmla="*/ 646580 w 2598289"/>
                  <a:gd name="connsiteY0" fmla="*/ 5988 h 1531593"/>
                  <a:gd name="connsiteX1" fmla="*/ 2598289 w 2598289"/>
                  <a:gd name="connsiteY1" fmla="*/ 0 h 1531593"/>
                  <a:gd name="connsiteX2" fmla="*/ 2598289 w 2598289"/>
                  <a:gd name="connsiteY2" fmla="*/ 1463743 h 1531593"/>
                  <a:gd name="connsiteX3" fmla="*/ 0 w 2598289"/>
                  <a:gd name="connsiteY3" fmla="*/ 1463743 h 1531593"/>
                  <a:gd name="connsiteX4" fmla="*/ 646580 w 2598289"/>
                  <a:gd name="connsiteY4" fmla="*/ 5988 h 1531593"/>
                  <a:gd name="connsiteX0" fmla="*/ 646580 w 2598289"/>
                  <a:gd name="connsiteY0" fmla="*/ 5988 h 1519608"/>
                  <a:gd name="connsiteX1" fmla="*/ 2598289 w 2598289"/>
                  <a:gd name="connsiteY1" fmla="*/ 0 h 1519608"/>
                  <a:gd name="connsiteX2" fmla="*/ 2598289 w 2598289"/>
                  <a:gd name="connsiteY2" fmla="*/ 1463743 h 1519608"/>
                  <a:gd name="connsiteX3" fmla="*/ 0 w 2598289"/>
                  <a:gd name="connsiteY3" fmla="*/ 1463743 h 1519608"/>
                  <a:gd name="connsiteX4" fmla="*/ 646580 w 2598289"/>
                  <a:gd name="connsiteY4" fmla="*/ 5988 h 1519608"/>
                  <a:gd name="connsiteX0" fmla="*/ 646580 w 2598289"/>
                  <a:gd name="connsiteY0" fmla="*/ 5988 h 1598405"/>
                  <a:gd name="connsiteX1" fmla="*/ 2598289 w 2598289"/>
                  <a:gd name="connsiteY1" fmla="*/ 0 h 1598405"/>
                  <a:gd name="connsiteX2" fmla="*/ 2598289 w 2598289"/>
                  <a:gd name="connsiteY2" fmla="*/ 1463743 h 1598405"/>
                  <a:gd name="connsiteX3" fmla="*/ 0 w 2598289"/>
                  <a:gd name="connsiteY3" fmla="*/ 1463743 h 1598405"/>
                  <a:gd name="connsiteX4" fmla="*/ 646580 w 2598289"/>
                  <a:gd name="connsiteY4" fmla="*/ 5988 h 1598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8289" h="1598405">
                    <a:moveTo>
                      <a:pt x="646580" y="5988"/>
                    </a:moveTo>
                    <a:lnTo>
                      <a:pt x="2598289" y="0"/>
                    </a:lnTo>
                    <a:lnTo>
                      <a:pt x="2598289" y="1463743"/>
                    </a:lnTo>
                    <a:cubicBezTo>
                      <a:pt x="1890844" y="1796011"/>
                      <a:pt x="1072641" y="1400882"/>
                      <a:pt x="0" y="1463743"/>
                    </a:cubicBezTo>
                    <a:lnTo>
                      <a:pt x="646580" y="59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25" name="Grafik 124">
              <a:extLst>
                <a:ext uri="{FF2B5EF4-FFF2-40B4-BE49-F238E27FC236}">
                  <a16:creationId xmlns:a16="http://schemas.microsoft.com/office/drawing/2014/main" id="{36B8208A-5D86-4F04-A36B-95FE2D30B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6449" y="1776841"/>
              <a:ext cx="3859102" cy="3304318"/>
            </a:xfrm>
            <a:prstGeom prst="rect">
              <a:avLst/>
            </a:prstGeom>
          </p:spPr>
        </p:pic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8BA9BDFC-A4C6-450A-8CC7-C73A3697DF51}"/>
              </a:ext>
            </a:extLst>
          </p:cNvPr>
          <p:cNvGrpSpPr>
            <a:grpSpLocks noChangeAspect="1"/>
          </p:cNvGrpSpPr>
          <p:nvPr/>
        </p:nvGrpSpPr>
        <p:grpSpPr>
          <a:xfrm>
            <a:off x="5534476" y="508923"/>
            <a:ext cx="1130444" cy="1130444"/>
            <a:chOff x="3417676" y="750676"/>
            <a:chExt cx="5356648" cy="5356648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0A262270-957A-45A4-8A55-29CB388550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951EE0A1-A56F-413E-AFE2-00B81C2BE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7764" y="2124427"/>
              <a:ext cx="4260522" cy="3970860"/>
            </a:xfrm>
            <a:custGeom>
              <a:avLst/>
              <a:gdLst>
                <a:gd name="connsiteX0" fmla="*/ 2490287 w 4260522"/>
                <a:gd name="connsiteY0" fmla="*/ 0 h 4316935"/>
                <a:gd name="connsiteX1" fmla="*/ 4260522 w 4260522"/>
                <a:gd name="connsiteY1" fmla="*/ 1770235 h 4316935"/>
                <a:gd name="connsiteX2" fmla="*/ 4252732 w 4260522"/>
                <a:gd name="connsiteY2" fmla="*/ 1924493 h 4316935"/>
                <a:gd name="connsiteX3" fmla="*/ 1862079 w 4260522"/>
                <a:gd name="connsiteY3" fmla="*/ 4315146 h 4316935"/>
                <a:gd name="connsiteX4" fmla="*/ 1826648 w 4260522"/>
                <a:gd name="connsiteY4" fmla="*/ 4316935 h 4316935"/>
                <a:gd name="connsiteX5" fmla="*/ 0 w 4260522"/>
                <a:gd name="connsiteY5" fmla="*/ 2490287 h 4316935"/>
                <a:gd name="connsiteX0" fmla="*/ 2842712 w 4260522"/>
                <a:gd name="connsiteY0" fmla="*/ 0 h 3970860"/>
                <a:gd name="connsiteX1" fmla="*/ 4260522 w 4260522"/>
                <a:gd name="connsiteY1" fmla="*/ 1424160 h 3970860"/>
                <a:gd name="connsiteX2" fmla="*/ 4252732 w 4260522"/>
                <a:gd name="connsiteY2" fmla="*/ 1578418 h 3970860"/>
                <a:gd name="connsiteX3" fmla="*/ 1862079 w 4260522"/>
                <a:gd name="connsiteY3" fmla="*/ 3969071 h 3970860"/>
                <a:gd name="connsiteX4" fmla="*/ 1826648 w 4260522"/>
                <a:gd name="connsiteY4" fmla="*/ 3970860 h 3970860"/>
                <a:gd name="connsiteX5" fmla="*/ 0 w 4260522"/>
                <a:gd name="connsiteY5" fmla="*/ 2144212 h 3970860"/>
                <a:gd name="connsiteX6" fmla="*/ 2842712 w 4260522"/>
                <a:gd name="connsiteY6" fmla="*/ 0 h 397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0522" h="3970860">
                  <a:moveTo>
                    <a:pt x="2842712" y="0"/>
                  </a:moveTo>
                  <a:lnTo>
                    <a:pt x="4260522" y="1424160"/>
                  </a:lnTo>
                  <a:lnTo>
                    <a:pt x="4252732" y="1578418"/>
                  </a:lnTo>
                  <a:cubicBezTo>
                    <a:pt x="4124719" y="2838942"/>
                    <a:pt x="3122604" y="3841058"/>
                    <a:pt x="1862079" y="3969071"/>
                  </a:cubicBezTo>
                  <a:lnTo>
                    <a:pt x="1826648" y="3970860"/>
                  </a:lnTo>
                  <a:lnTo>
                    <a:pt x="0" y="2144212"/>
                  </a:lnTo>
                  <a:cubicBezTo>
                    <a:pt x="830096" y="1314116"/>
                    <a:pt x="2012616" y="830096"/>
                    <a:pt x="28427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/>
            </a:p>
          </p:txBody>
        </p:sp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FFBF37FC-0489-4843-9FCC-36CB9BEEA50A}"/>
                </a:ext>
              </a:extLst>
            </p:cNvPr>
            <p:cNvGrpSpPr/>
            <p:nvPr/>
          </p:nvGrpSpPr>
          <p:grpSpPr>
            <a:xfrm>
              <a:off x="4907889" y="2240889"/>
              <a:ext cx="2376222" cy="2376222"/>
              <a:chOff x="4907889" y="1910372"/>
              <a:chExt cx="2376222" cy="2376222"/>
            </a:xfrm>
          </p:grpSpPr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490C8585-F4F9-4FE0-9426-52F305DCF88D}"/>
                  </a:ext>
                </a:extLst>
              </p:cNvPr>
              <p:cNvSpPr/>
              <p:nvPr/>
            </p:nvSpPr>
            <p:spPr>
              <a:xfrm rot="16200000" flipV="1">
                <a:off x="6011135" y="1910372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CD4ED48C-76FB-4D3C-B432-512F59D929A5}"/>
                  </a:ext>
                </a:extLst>
              </p:cNvPr>
              <p:cNvSpPr/>
              <p:nvPr/>
            </p:nvSpPr>
            <p:spPr>
              <a:xfrm rot="16200000" flipV="1">
                <a:off x="7114381" y="3013618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5FE037C1-4199-4B59-B7AA-0C24A5A85E41}"/>
                  </a:ext>
                </a:extLst>
              </p:cNvPr>
              <p:cNvSpPr/>
              <p:nvPr/>
            </p:nvSpPr>
            <p:spPr>
              <a:xfrm rot="16200000" flipV="1">
                <a:off x="6011135" y="4116864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902836AE-23AB-453B-85A1-E67BF992D2AE}"/>
                  </a:ext>
                </a:extLst>
              </p:cNvPr>
              <p:cNvSpPr/>
              <p:nvPr/>
            </p:nvSpPr>
            <p:spPr>
              <a:xfrm rot="16200000" flipV="1">
                <a:off x="4907889" y="3013618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62A9A9E6-A28E-4489-9A5E-9D1742B158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04511" y="1337511"/>
              <a:ext cx="4182979" cy="4182979"/>
              <a:chOff x="4048048" y="1381048"/>
              <a:chExt cx="4095904" cy="4095904"/>
            </a:xfrm>
          </p:grpSpPr>
          <p:pic>
            <p:nvPicPr>
              <p:cNvPr id="66" name="Grafik 65">
                <a:extLst>
                  <a:ext uri="{FF2B5EF4-FFF2-40B4-BE49-F238E27FC236}">
                    <a16:creationId xmlns:a16="http://schemas.microsoft.com/office/drawing/2014/main" id="{991C484C-C121-47C7-98A1-44F8F7C12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96513" y="2029513"/>
                <a:ext cx="2798975" cy="2798975"/>
              </a:xfrm>
              <a:prstGeom prst="rect">
                <a:avLst/>
              </a:prstGeom>
            </p:spPr>
          </p:pic>
          <p:sp>
            <p:nvSpPr>
              <p:cNvPr id="67" name="Pfeil: gebogen 66">
                <a:extLst>
                  <a:ext uri="{FF2B5EF4-FFF2-40B4-BE49-F238E27FC236}">
                    <a16:creationId xmlns:a16="http://schemas.microsoft.com/office/drawing/2014/main" id="{61E9688F-1266-4DC2-B7C0-379D784418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48048" y="1381048"/>
                <a:ext cx="4095904" cy="4095904"/>
              </a:xfrm>
              <a:prstGeom prst="circularArrow">
                <a:avLst>
                  <a:gd name="adj1" fmla="val 8866"/>
                  <a:gd name="adj2" fmla="val 1274572"/>
                  <a:gd name="adj3" fmla="val 822963"/>
                  <a:gd name="adj4" fmla="val 9111780"/>
                  <a:gd name="adj5" fmla="val 11377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41" name="Textfeld 240">
            <a:extLst>
              <a:ext uri="{FF2B5EF4-FFF2-40B4-BE49-F238E27FC236}">
                <a16:creationId xmlns:a16="http://schemas.microsoft.com/office/drawing/2014/main" id="{6D8503D7-D37C-4FEB-9592-D06382135697}"/>
              </a:ext>
            </a:extLst>
          </p:cNvPr>
          <p:cNvSpPr txBox="1"/>
          <p:nvPr/>
        </p:nvSpPr>
        <p:spPr>
          <a:xfrm>
            <a:off x="490701" y="2244725"/>
            <a:ext cx="23496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2. Fremdsprache: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Französisch, 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Spanisch, Latein</a:t>
            </a:r>
          </a:p>
        </p:txBody>
      </p:sp>
      <p:sp>
        <p:nvSpPr>
          <p:cNvPr id="242" name="Textfeld 241">
            <a:extLst>
              <a:ext uri="{FF2B5EF4-FFF2-40B4-BE49-F238E27FC236}">
                <a16:creationId xmlns:a16="http://schemas.microsoft.com/office/drawing/2014/main" id="{C9FDDF83-78A4-4F45-B40D-5D28F7974204}"/>
              </a:ext>
            </a:extLst>
          </p:cNvPr>
          <p:cNvSpPr txBox="1"/>
          <p:nvPr/>
        </p:nvSpPr>
        <p:spPr>
          <a:xfrm>
            <a:off x="1174335" y="5593701"/>
            <a:ext cx="2637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Vorlesewettbewerb</a:t>
            </a:r>
          </a:p>
        </p:txBody>
      </p:sp>
      <p:sp>
        <p:nvSpPr>
          <p:cNvPr id="243" name="Textfeld 242">
            <a:extLst>
              <a:ext uri="{FF2B5EF4-FFF2-40B4-BE49-F238E27FC236}">
                <a16:creationId xmlns:a16="http://schemas.microsoft.com/office/drawing/2014/main" id="{83EF72E2-EBBC-4C6A-BBE2-65EB1DFD211E}"/>
              </a:ext>
            </a:extLst>
          </p:cNvPr>
          <p:cNvSpPr txBox="1"/>
          <p:nvPr/>
        </p:nvSpPr>
        <p:spPr>
          <a:xfrm>
            <a:off x="8353831" y="5218634"/>
            <a:ext cx="3182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Präventionsworkshop „Gewaltvermeidung und Zivilcourage“</a:t>
            </a:r>
          </a:p>
        </p:txBody>
      </p:sp>
      <p:sp>
        <p:nvSpPr>
          <p:cNvPr id="244" name="Textfeld 243">
            <a:extLst>
              <a:ext uri="{FF2B5EF4-FFF2-40B4-BE49-F238E27FC236}">
                <a16:creationId xmlns:a16="http://schemas.microsoft.com/office/drawing/2014/main" id="{09AF434C-BA07-42C1-B859-391152018695}"/>
              </a:ext>
            </a:extLst>
          </p:cNvPr>
          <p:cNvSpPr txBox="1"/>
          <p:nvPr/>
        </p:nvSpPr>
        <p:spPr>
          <a:xfrm>
            <a:off x="9360415" y="2606571"/>
            <a:ext cx="3182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Marionettenspieler</a:t>
            </a:r>
          </a:p>
        </p:txBody>
      </p:sp>
    </p:spTree>
    <p:extLst>
      <p:ext uri="{BB962C8B-B14F-4D97-AF65-F5344CB8AC3E}">
        <p14:creationId xmlns:p14="http://schemas.microsoft.com/office/powerpoint/2010/main" val="188341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" fill="hold"/>
                                        <p:tgtEl>
                                          <p:spTgt spid="6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"/>
                            </p:stCondLst>
                            <p:childTnLst>
                              <p:par>
                                <p:cTn id="31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" fill="hold"/>
                                        <p:tgtEl>
                                          <p:spTgt spid="1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"/>
                            </p:stCondLst>
                            <p:childTnLst>
                              <p:par>
                                <p:cTn id="47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" fill="hold"/>
                                        <p:tgtEl>
                                          <p:spTgt spid="19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"/>
                            </p:stCondLst>
                            <p:childTnLst>
                              <p:par>
                                <p:cTn id="63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50" fill="hold"/>
                                        <p:tgtEl>
                                          <p:spTgt spid="2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"/>
                            </p:stCondLst>
                            <p:childTnLst>
                              <p:par>
                                <p:cTn id="79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" fill="hold"/>
                                        <p:tgtEl>
                                          <p:spTgt spid="2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241" grpId="0"/>
      <p:bldP spid="242" grpId="0"/>
      <p:bldP spid="243" grpId="0"/>
      <p:bldP spid="2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E950E3-F90A-4DEC-9D79-B2BD5B285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51" y="621707"/>
            <a:ext cx="11417300" cy="1325563"/>
          </a:xfrm>
        </p:spPr>
        <p:txBody>
          <a:bodyPr/>
          <a:lstStyle/>
          <a:p>
            <a:pPr algn="ctr"/>
            <a:r>
              <a:rPr lang="de-DE" dirty="0"/>
              <a:t>Freude an Sprachen!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9FD0FBC-D5F8-4909-B958-384E3CECE4DE}"/>
              </a:ext>
            </a:extLst>
          </p:cNvPr>
          <p:cNvGrpSpPr>
            <a:grpSpLocks noChangeAspect="1"/>
          </p:cNvGrpSpPr>
          <p:nvPr/>
        </p:nvGrpSpPr>
        <p:grpSpPr>
          <a:xfrm>
            <a:off x="5016000" y="2349000"/>
            <a:ext cx="2160000" cy="2160000"/>
            <a:chOff x="3417676" y="750676"/>
            <a:chExt cx="5356648" cy="5356648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B4B243B5-B2C8-49CD-B962-6F4FA88712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506F8547-2FAD-4012-A55C-BE2C7ACA8506}"/>
                </a:ext>
              </a:extLst>
            </p:cNvPr>
            <p:cNvGrpSpPr/>
            <p:nvPr/>
          </p:nvGrpSpPr>
          <p:grpSpPr>
            <a:xfrm>
              <a:off x="4421929" y="1916043"/>
              <a:ext cx="4334800" cy="4167521"/>
              <a:chOff x="4421929" y="1916043"/>
              <a:chExt cx="4334800" cy="4167521"/>
            </a:xfrm>
            <a:solidFill>
              <a:schemeClr val="accent1"/>
            </a:solidFill>
          </p:grpSpPr>
          <p:sp>
            <p:nvSpPr>
              <p:cNvPr id="7" name="Freihandform: Form 6">
                <a:extLst>
                  <a:ext uri="{FF2B5EF4-FFF2-40B4-BE49-F238E27FC236}">
                    <a16:creationId xmlns:a16="http://schemas.microsoft.com/office/drawing/2014/main" id="{2146538E-9840-4401-8140-D4D12CEA88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21929" y="2743201"/>
                <a:ext cx="4334800" cy="3340363"/>
              </a:xfrm>
              <a:custGeom>
                <a:avLst/>
                <a:gdLst>
                  <a:gd name="connsiteX0" fmla="*/ 2338917 w 4453546"/>
                  <a:gd name="connsiteY0" fmla="*/ 0 h 4470663"/>
                  <a:gd name="connsiteX1" fmla="*/ 4453546 w 4453546"/>
                  <a:gd name="connsiteY1" fmla="*/ 2114629 h 4470663"/>
                  <a:gd name="connsiteX2" fmla="*/ 4416727 w 4453546"/>
                  <a:gd name="connsiteY2" fmla="*/ 2355876 h 4470663"/>
                  <a:gd name="connsiteX3" fmla="*/ 2332593 w 4453546"/>
                  <a:gd name="connsiteY3" fmla="*/ 4440010 h 4470663"/>
                  <a:gd name="connsiteX4" fmla="*/ 2131746 w 4453546"/>
                  <a:gd name="connsiteY4" fmla="*/ 4470663 h 4470663"/>
                  <a:gd name="connsiteX5" fmla="*/ 0 w 4453546"/>
                  <a:gd name="connsiteY5" fmla="*/ 2338917 h 4470663"/>
                  <a:gd name="connsiteX0" fmla="*/ 2216997 w 4331626"/>
                  <a:gd name="connsiteY0" fmla="*/ 0 h 4470663"/>
                  <a:gd name="connsiteX1" fmla="*/ 4331626 w 4331626"/>
                  <a:gd name="connsiteY1" fmla="*/ 2114629 h 4470663"/>
                  <a:gd name="connsiteX2" fmla="*/ 4294807 w 4331626"/>
                  <a:gd name="connsiteY2" fmla="*/ 2355876 h 4470663"/>
                  <a:gd name="connsiteX3" fmla="*/ 2210673 w 4331626"/>
                  <a:gd name="connsiteY3" fmla="*/ 4440010 h 4470663"/>
                  <a:gd name="connsiteX4" fmla="*/ 2009826 w 4331626"/>
                  <a:gd name="connsiteY4" fmla="*/ 4470663 h 4470663"/>
                  <a:gd name="connsiteX5" fmla="*/ 0 w 4331626"/>
                  <a:gd name="connsiteY5" fmla="*/ 2450677 h 4470663"/>
                  <a:gd name="connsiteX6" fmla="*/ 2216997 w 4331626"/>
                  <a:gd name="connsiteY6" fmla="*/ 0 h 4470663"/>
                  <a:gd name="connsiteX0" fmla="*/ 2216997 w 4331626"/>
                  <a:gd name="connsiteY0" fmla="*/ 0 h 4470663"/>
                  <a:gd name="connsiteX1" fmla="*/ 4331626 w 4331626"/>
                  <a:gd name="connsiteY1" fmla="*/ 2114629 h 4470663"/>
                  <a:gd name="connsiteX2" fmla="*/ 4294807 w 4331626"/>
                  <a:gd name="connsiteY2" fmla="*/ 2355876 h 4470663"/>
                  <a:gd name="connsiteX3" fmla="*/ 2210673 w 4331626"/>
                  <a:gd name="connsiteY3" fmla="*/ 4440010 h 4470663"/>
                  <a:gd name="connsiteX4" fmla="*/ 2009826 w 4331626"/>
                  <a:gd name="connsiteY4" fmla="*/ 4470663 h 4470663"/>
                  <a:gd name="connsiteX5" fmla="*/ 0 w 4331626"/>
                  <a:gd name="connsiteY5" fmla="*/ 2450677 h 4470663"/>
                  <a:gd name="connsiteX6" fmla="*/ 2216997 w 4331626"/>
                  <a:gd name="connsiteY6" fmla="*/ 0 h 4470663"/>
                  <a:gd name="connsiteX0" fmla="*/ 2193184 w 4307813"/>
                  <a:gd name="connsiteY0" fmla="*/ 0 h 4470663"/>
                  <a:gd name="connsiteX1" fmla="*/ 4307813 w 4307813"/>
                  <a:gd name="connsiteY1" fmla="*/ 2114629 h 4470663"/>
                  <a:gd name="connsiteX2" fmla="*/ 4270994 w 4307813"/>
                  <a:gd name="connsiteY2" fmla="*/ 2355876 h 4470663"/>
                  <a:gd name="connsiteX3" fmla="*/ 2186860 w 4307813"/>
                  <a:gd name="connsiteY3" fmla="*/ 4440010 h 4470663"/>
                  <a:gd name="connsiteX4" fmla="*/ 1986013 w 4307813"/>
                  <a:gd name="connsiteY4" fmla="*/ 4470663 h 4470663"/>
                  <a:gd name="connsiteX5" fmla="*/ 0 w 4307813"/>
                  <a:gd name="connsiteY5" fmla="*/ 2480840 h 4470663"/>
                  <a:gd name="connsiteX6" fmla="*/ 2193184 w 4307813"/>
                  <a:gd name="connsiteY6" fmla="*/ 0 h 4470663"/>
                  <a:gd name="connsiteX0" fmla="*/ 2220171 w 4334800"/>
                  <a:gd name="connsiteY0" fmla="*/ 0 h 4470663"/>
                  <a:gd name="connsiteX1" fmla="*/ 4334800 w 4334800"/>
                  <a:gd name="connsiteY1" fmla="*/ 2114629 h 4470663"/>
                  <a:gd name="connsiteX2" fmla="*/ 4297981 w 4334800"/>
                  <a:gd name="connsiteY2" fmla="*/ 2355876 h 4470663"/>
                  <a:gd name="connsiteX3" fmla="*/ 2213847 w 4334800"/>
                  <a:gd name="connsiteY3" fmla="*/ 4440010 h 4470663"/>
                  <a:gd name="connsiteX4" fmla="*/ 2013000 w 4334800"/>
                  <a:gd name="connsiteY4" fmla="*/ 4470663 h 4470663"/>
                  <a:gd name="connsiteX5" fmla="*/ 0 w 4334800"/>
                  <a:gd name="connsiteY5" fmla="*/ 2455440 h 4470663"/>
                  <a:gd name="connsiteX6" fmla="*/ 2220171 w 4334800"/>
                  <a:gd name="connsiteY6" fmla="*/ 0 h 4470663"/>
                  <a:gd name="connsiteX0" fmla="*/ 3350471 w 4334800"/>
                  <a:gd name="connsiteY0" fmla="*/ 0 h 3334013"/>
                  <a:gd name="connsiteX1" fmla="*/ 4334800 w 4334800"/>
                  <a:gd name="connsiteY1" fmla="*/ 977979 h 3334013"/>
                  <a:gd name="connsiteX2" fmla="*/ 4297981 w 4334800"/>
                  <a:gd name="connsiteY2" fmla="*/ 1219226 h 3334013"/>
                  <a:gd name="connsiteX3" fmla="*/ 2213847 w 4334800"/>
                  <a:gd name="connsiteY3" fmla="*/ 3303360 h 3334013"/>
                  <a:gd name="connsiteX4" fmla="*/ 2013000 w 4334800"/>
                  <a:gd name="connsiteY4" fmla="*/ 3334013 h 3334013"/>
                  <a:gd name="connsiteX5" fmla="*/ 0 w 4334800"/>
                  <a:gd name="connsiteY5" fmla="*/ 1318790 h 3334013"/>
                  <a:gd name="connsiteX6" fmla="*/ 3350471 w 4334800"/>
                  <a:gd name="connsiteY6" fmla="*/ 0 h 3334013"/>
                  <a:gd name="connsiteX0" fmla="*/ 3442546 w 4334800"/>
                  <a:gd name="connsiteY0" fmla="*/ 0 h 3203838"/>
                  <a:gd name="connsiteX1" fmla="*/ 4334800 w 4334800"/>
                  <a:gd name="connsiteY1" fmla="*/ 847804 h 3203838"/>
                  <a:gd name="connsiteX2" fmla="*/ 4297981 w 4334800"/>
                  <a:gd name="connsiteY2" fmla="*/ 1089051 h 3203838"/>
                  <a:gd name="connsiteX3" fmla="*/ 2213847 w 4334800"/>
                  <a:gd name="connsiteY3" fmla="*/ 3173185 h 3203838"/>
                  <a:gd name="connsiteX4" fmla="*/ 2013000 w 4334800"/>
                  <a:gd name="connsiteY4" fmla="*/ 3203838 h 3203838"/>
                  <a:gd name="connsiteX5" fmla="*/ 0 w 4334800"/>
                  <a:gd name="connsiteY5" fmla="*/ 1188615 h 3203838"/>
                  <a:gd name="connsiteX6" fmla="*/ 3442546 w 4334800"/>
                  <a:gd name="connsiteY6" fmla="*/ 0 h 3203838"/>
                  <a:gd name="connsiteX0" fmla="*/ 3345708 w 4334800"/>
                  <a:gd name="connsiteY0" fmla="*/ 0 h 3340363"/>
                  <a:gd name="connsiteX1" fmla="*/ 4334800 w 4334800"/>
                  <a:gd name="connsiteY1" fmla="*/ 984329 h 3340363"/>
                  <a:gd name="connsiteX2" fmla="*/ 4297981 w 4334800"/>
                  <a:gd name="connsiteY2" fmla="*/ 1225576 h 3340363"/>
                  <a:gd name="connsiteX3" fmla="*/ 2213847 w 4334800"/>
                  <a:gd name="connsiteY3" fmla="*/ 3309710 h 3340363"/>
                  <a:gd name="connsiteX4" fmla="*/ 2013000 w 4334800"/>
                  <a:gd name="connsiteY4" fmla="*/ 3340363 h 3340363"/>
                  <a:gd name="connsiteX5" fmla="*/ 0 w 4334800"/>
                  <a:gd name="connsiteY5" fmla="*/ 1325140 h 3340363"/>
                  <a:gd name="connsiteX6" fmla="*/ 3345708 w 4334800"/>
                  <a:gd name="connsiteY6" fmla="*/ 0 h 3340363"/>
                  <a:gd name="connsiteX0" fmla="*/ 3345708 w 4334800"/>
                  <a:gd name="connsiteY0" fmla="*/ 0 h 3340363"/>
                  <a:gd name="connsiteX1" fmla="*/ 4334800 w 4334800"/>
                  <a:gd name="connsiteY1" fmla="*/ 984329 h 3340363"/>
                  <a:gd name="connsiteX2" fmla="*/ 4297981 w 4334800"/>
                  <a:gd name="connsiteY2" fmla="*/ 1225576 h 3340363"/>
                  <a:gd name="connsiteX3" fmla="*/ 2213847 w 4334800"/>
                  <a:gd name="connsiteY3" fmla="*/ 3309710 h 3340363"/>
                  <a:gd name="connsiteX4" fmla="*/ 2013000 w 4334800"/>
                  <a:gd name="connsiteY4" fmla="*/ 3340363 h 3340363"/>
                  <a:gd name="connsiteX5" fmla="*/ 0 w 4334800"/>
                  <a:gd name="connsiteY5" fmla="*/ 1325140 h 3340363"/>
                  <a:gd name="connsiteX6" fmla="*/ 3345708 w 4334800"/>
                  <a:gd name="connsiteY6" fmla="*/ 0 h 334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4800" h="3340363">
                    <a:moveTo>
                      <a:pt x="3345708" y="0"/>
                    </a:moveTo>
                    <a:lnTo>
                      <a:pt x="4334800" y="984329"/>
                    </a:lnTo>
                    <a:lnTo>
                      <a:pt x="4297981" y="1225576"/>
                    </a:lnTo>
                    <a:cubicBezTo>
                      <a:pt x="4083915" y="2271691"/>
                      <a:pt x="3259962" y="3095644"/>
                      <a:pt x="2213847" y="3309710"/>
                    </a:cubicBezTo>
                    <a:lnTo>
                      <a:pt x="2013000" y="3340363"/>
                    </a:lnTo>
                    <a:lnTo>
                      <a:pt x="0" y="1325140"/>
                    </a:lnTo>
                    <a:cubicBezTo>
                      <a:pt x="779639" y="545501"/>
                      <a:pt x="1867569" y="951089"/>
                      <a:pt x="3345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8" name="Rechteck 29">
                <a:extLst>
                  <a:ext uri="{FF2B5EF4-FFF2-40B4-BE49-F238E27FC236}">
                    <a16:creationId xmlns:a16="http://schemas.microsoft.com/office/drawing/2014/main" id="{131E2267-527F-476A-8426-88A30D8AEBA5}"/>
                  </a:ext>
                </a:extLst>
              </p:cNvPr>
              <p:cNvSpPr/>
              <p:nvPr/>
            </p:nvSpPr>
            <p:spPr>
              <a:xfrm rot="2700000">
                <a:off x="5391666" y="2415985"/>
                <a:ext cx="2598289" cy="1598405"/>
              </a:xfrm>
              <a:custGeom>
                <a:avLst/>
                <a:gdLst>
                  <a:gd name="connsiteX0" fmla="*/ 0 w 2598289"/>
                  <a:gd name="connsiteY0" fmla="*/ 0 h 1463743"/>
                  <a:gd name="connsiteX1" fmla="*/ 2598289 w 2598289"/>
                  <a:gd name="connsiteY1" fmla="*/ 0 h 1463743"/>
                  <a:gd name="connsiteX2" fmla="*/ 2598289 w 2598289"/>
                  <a:gd name="connsiteY2" fmla="*/ 1463743 h 1463743"/>
                  <a:gd name="connsiteX3" fmla="*/ 0 w 2598289"/>
                  <a:gd name="connsiteY3" fmla="*/ 1463743 h 1463743"/>
                  <a:gd name="connsiteX4" fmla="*/ 0 w 2598289"/>
                  <a:gd name="connsiteY4" fmla="*/ 0 h 1463743"/>
                  <a:gd name="connsiteX0" fmla="*/ 431054 w 2598289"/>
                  <a:gd name="connsiteY0" fmla="*/ 155658 h 1463743"/>
                  <a:gd name="connsiteX1" fmla="*/ 2598289 w 2598289"/>
                  <a:gd name="connsiteY1" fmla="*/ 0 h 1463743"/>
                  <a:gd name="connsiteX2" fmla="*/ 2598289 w 2598289"/>
                  <a:gd name="connsiteY2" fmla="*/ 1463743 h 1463743"/>
                  <a:gd name="connsiteX3" fmla="*/ 0 w 2598289"/>
                  <a:gd name="connsiteY3" fmla="*/ 1463743 h 1463743"/>
                  <a:gd name="connsiteX4" fmla="*/ 431054 w 2598289"/>
                  <a:gd name="connsiteY4" fmla="*/ 155658 h 1463743"/>
                  <a:gd name="connsiteX0" fmla="*/ 646580 w 2598289"/>
                  <a:gd name="connsiteY0" fmla="*/ 5988 h 1463743"/>
                  <a:gd name="connsiteX1" fmla="*/ 2598289 w 2598289"/>
                  <a:gd name="connsiteY1" fmla="*/ 0 h 1463743"/>
                  <a:gd name="connsiteX2" fmla="*/ 2598289 w 2598289"/>
                  <a:gd name="connsiteY2" fmla="*/ 1463743 h 1463743"/>
                  <a:gd name="connsiteX3" fmla="*/ 0 w 2598289"/>
                  <a:gd name="connsiteY3" fmla="*/ 1463743 h 1463743"/>
                  <a:gd name="connsiteX4" fmla="*/ 646580 w 2598289"/>
                  <a:gd name="connsiteY4" fmla="*/ 5988 h 1463743"/>
                  <a:gd name="connsiteX0" fmla="*/ 646580 w 2598289"/>
                  <a:gd name="connsiteY0" fmla="*/ 5988 h 1531593"/>
                  <a:gd name="connsiteX1" fmla="*/ 2598289 w 2598289"/>
                  <a:gd name="connsiteY1" fmla="*/ 0 h 1531593"/>
                  <a:gd name="connsiteX2" fmla="*/ 2598289 w 2598289"/>
                  <a:gd name="connsiteY2" fmla="*/ 1463743 h 1531593"/>
                  <a:gd name="connsiteX3" fmla="*/ 0 w 2598289"/>
                  <a:gd name="connsiteY3" fmla="*/ 1463743 h 1531593"/>
                  <a:gd name="connsiteX4" fmla="*/ 646580 w 2598289"/>
                  <a:gd name="connsiteY4" fmla="*/ 5988 h 1531593"/>
                  <a:gd name="connsiteX0" fmla="*/ 646580 w 2598289"/>
                  <a:gd name="connsiteY0" fmla="*/ 5988 h 1519608"/>
                  <a:gd name="connsiteX1" fmla="*/ 2598289 w 2598289"/>
                  <a:gd name="connsiteY1" fmla="*/ 0 h 1519608"/>
                  <a:gd name="connsiteX2" fmla="*/ 2598289 w 2598289"/>
                  <a:gd name="connsiteY2" fmla="*/ 1463743 h 1519608"/>
                  <a:gd name="connsiteX3" fmla="*/ 0 w 2598289"/>
                  <a:gd name="connsiteY3" fmla="*/ 1463743 h 1519608"/>
                  <a:gd name="connsiteX4" fmla="*/ 646580 w 2598289"/>
                  <a:gd name="connsiteY4" fmla="*/ 5988 h 1519608"/>
                  <a:gd name="connsiteX0" fmla="*/ 646580 w 2598289"/>
                  <a:gd name="connsiteY0" fmla="*/ 5988 h 1598405"/>
                  <a:gd name="connsiteX1" fmla="*/ 2598289 w 2598289"/>
                  <a:gd name="connsiteY1" fmla="*/ 0 h 1598405"/>
                  <a:gd name="connsiteX2" fmla="*/ 2598289 w 2598289"/>
                  <a:gd name="connsiteY2" fmla="*/ 1463743 h 1598405"/>
                  <a:gd name="connsiteX3" fmla="*/ 0 w 2598289"/>
                  <a:gd name="connsiteY3" fmla="*/ 1463743 h 1598405"/>
                  <a:gd name="connsiteX4" fmla="*/ 646580 w 2598289"/>
                  <a:gd name="connsiteY4" fmla="*/ 5988 h 1598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8289" h="1598405">
                    <a:moveTo>
                      <a:pt x="646580" y="5988"/>
                    </a:moveTo>
                    <a:lnTo>
                      <a:pt x="2598289" y="0"/>
                    </a:lnTo>
                    <a:lnTo>
                      <a:pt x="2598289" y="1463743"/>
                    </a:lnTo>
                    <a:cubicBezTo>
                      <a:pt x="1890844" y="1796011"/>
                      <a:pt x="1072641" y="1400882"/>
                      <a:pt x="0" y="1463743"/>
                    </a:cubicBezTo>
                    <a:lnTo>
                      <a:pt x="646580" y="59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7BC95D61-0A00-40CB-879E-9E31119D1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6449" y="1776841"/>
              <a:ext cx="3859102" cy="3304318"/>
            </a:xfrm>
            <a:prstGeom prst="rect">
              <a:avLst/>
            </a:prstGeom>
          </p:spPr>
        </p:pic>
      </p:grpSp>
      <p:sp>
        <p:nvSpPr>
          <p:cNvPr id="338" name="Textfeld 337">
            <a:extLst>
              <a:ext uri="{FF2B5EF4-FFF2-40B4-BE49-F238E27FC236}">
                <a16:creationId xmlns:a16="http://schemas.microsoft.com/office/drawing/2014/main" id="{9D4C40E5-2AB8-48B5-AAF2-A47B900AEBF1}"/>
              </a:ext>
            </a:extLst>
          </p:cNvPr>
          <p:cNvSpPr txBox="1"/>
          <p:nvPr/>
        </p:nvSpPr>
        <p:spPr>
          <a:xfrm>
            <a:off x="1915247" y="3013502"/>
            <a:ext cx="27399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Erste Fremdsprache: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b="1" dirty="0">
                <a:solidFill>
                  <a:srgbClr val="2F5597"/>
                </a:solidFill>
              </a:rPr>
              <a:t>Englisch</a:t>
            </a:r>
          </a:p>
        </p:txBody>
      </p:sp>
      <p:sp>
        <p:nvSpPr>
          <p:cNvPr id="339" name="Textfeld 338">
            <a:extLst>
              <a:ext uri="{FF2B5EF4-FFF2-40B4-BE49-F238E27FC236}">
                <a16:creationId xmlns:a16="http://schemas.microsoft.com/office/drawing/2014/main" id="{F1141BD6-C420-4D01-98DA-428E24E75C0A}"/>
              </a:ext>
            </a:extLst>
          </p:cNvPr>
          <p:cNvSpPr txBox="1"/>
          <p:nvPr/>
        </p:nvSpPr>
        <p:spPr>
          <a:xfrm>
            <a:off x="7477933" y="3013502"/>
            <a:ext cx="41800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Zweite u. dritte Fremdsprachen: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b="1" dirty="0">
                <a:solidFill>
                  <a:srgbClr val="2F5597"/>
                </a:solidFill>
              </a:rPr>
              <a:t>Französisch</a:t>
            </a:r>
          </a:p>
          <a:p>
            <a:r>
              <a:rPr lang="de-DE" sz="2400" b="1" dirty="0">
                <a:solidFill>
                  <a:srgbClr val="2F5597"/>
                </a:solidFill>
              </a:rPr>
              <a:t>Spanisch</a:t>
            </a:r>
          </a:p>
          <a:p>
            <a:r>
              <a:rPr lang="de-DE" sz="2400" b="1" dirty="0">
                <a:solidFill>
                  <a:srgbClr val="2F5597"/>
                </a:solidFill>
              </a:rPr>
              <a:t>Latein</a:t>
            </a:r>
          </a:p>
        </p:txBody>
      </p:sp>
    </p:spTree>
    <p:extLst>
      <p:ext uri="{BB962C8B-B14F-4D97-AF65-F5344CB8AC3E}">
        <p14:creationId xmlns:p14="http://schemas.microsoft.com/office/powerpoint/2010/main" val="2883088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/>
      <p:bldP spid="3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7FDB080-7E52-41E8-9BF5-A95DC2F64442}"/>
              </a:ext>
            </a:extLst>
          </p:cNvPr>
          <p:cNvGrpSpPr/>
          <p:nvPr/>
        </p:nvGrpSpPr>
        <p:grpSpPr>
          <a:xfrm>
            <a:off x="5016000" y="2590300"/>
            <a:ext cx="2160000" cy="2160000"/>
            <a:chOff x="5016000" y="2349000"/>
            <a:chExt cx="2160000" cy="216000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3219F21C-A9A5-4CDA-BB4A-DF3A8EC55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000" y="2349000"/>
              <a:ext cx="2160000" cy="216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500" b="1" dirty="0">
                  <a:solidFill>
                    <a:srgbClr val="C00000"/>
                  </a:solidFill>
                </a:rPr>
                <a:t>6</a:t>
              </a:r>
              <a:endParaRPr lang="de-DE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D76A6839-4A82-4831-BB8F-C47A90797D2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218386" y="2596104"/>
              <a:ext cx="1755228" cy="1755228"/>
            </a:xfrm>
            <a:prstGeom prst="rect">
              <a:avLst/>
            </a:prstGeom>
            <a:noFill/>
          </p:spPr>
          <p:txBody>
            <a:bodyPr wrap="none" rtlCol="0" anchor="ctr">
              <a:prstTxWarp prst="textButton">
                <a:avLst/>
              </a:prstTxWarp>
              <a:spAutoFit/>
            </a:bodyPr>
            <a:lstStyle/>
            <a:p>
              <a:pPr algn="ctr"/>
              <a:r>
                <a:rPr lang="de-DE" sz="2000" dirty="0">
                  <a:solidFill>
                    <a:srgbClr val="2F5597"/>
                  </a:solidFill>
                </a:rPr>
                <a:t>KLASSE</a:t>
              </a:r>
              <a:endParaRPr lang="de-DE" dirty="0">
                <a:solidFill>
                  <a:srgbClr val="2F5597"/>
                </a:solidFill>
              </a:endParaRPr>
            </a:p>
            <a:p>
              <a:pPr algn="ctr"/>
              <a:endParaRPr lang="de-DE" dirty="0">
                <a:solidFill>
                  <a:srgbClr val="2F5597"/>
                </a:solidFill>
              </a:endParaRPr>
            </a:p>
            <a:p>
              <a:pPr algn="ctr"/>
              <a:r>
                <a:rPr lang="de-DE" sz="1100" spc="300" dirty="0">
                  <a:solidFill>
                    <a:srgbClr val="2F5597"/>
                  </a:solidFill>
                </a:rPr>
                <a:t>GYMNASIUM MECKELFELD</a:t>
              </a:r>
            </a:p>
          </p:txBody>
        </p:sp>
      </p:grpSp>
      <p:sp>
        <p:nvSpPr>
          <p:cNvPr id="113" name="Textfeld 112">
            <a:extLst>
              <a:ext uri="{FF2B5EF4-FFF2-40B4-BE49-F238E27FC236}">
                <a16:creationId xmlns:a16="http://schemas.microsoft.com/office/drawing/2014/main" id="{D3D081C2-C477-4111-9FC0-E0A945BAE37B}"/>
              </a:ext>
            </a:extLst>
          </p:cNvPr>
          <p:cNvSpPr txBox="1"/>
          <p:nvPr/>
        </p:nvSpPr>
        <p:spPr>
          <a:xfrm>
            <a:off x="2364337" y="834332"/>
            <a:ext cx="3039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Offene Ganztagsschule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633C384D-A005-4502-A62F-4435222671BE}"/>
              </a:ext>
            </a:extLst>
          </p:cNvPr>
          <p:cNvCxnSpPr>
            <a:cxnSpLocks/>
          </p:cNvCxnSpPr>
          <p:nvPr/>
        </p:nvCxnSpPr>
        <p:spPr>
          <a:xfrm>
            <a:off x="6096000" y="1062709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7" name="Gerader Verbinder 236">
            <a:extLst>
              <a:ext uri="{FF2B5EF4-FFF2-40B4-BE49-F238E27FC236}">
                <a16:creationId xmlns:a16="http://schemas.microsoft.com/office/drawing/2014/main" id="{9CEFA5B7-977C-47C0-8E5A-770038B19085}"/>
              </a:ext>
            </a:extLst>
          </p:cNvPr>
          <p:cNvCxnSpPr>
            <a:cxnSpLocks/>
          </p:cNvCxnSpPr>
          <p:nvPr/>
        </p:nvCxnSpPr>
        <p:spPr>
          <a:xfrm rot="4320000">
            <a:off x="7838095" y="2331421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8" name="Gerader Verbinder 237">
            <a:extLst>
              <a:ext uri="{FF2B5EF4-FFF2-40B4-BE49-F238E27FC236}">
                <a16:creationId xmlns:a16="http://schemas.microsoft.com/office/drawing/2014/main" id="{D3C66762-4E3A-4976-9540-5D8D3EDD4B39}"/>
              </a:ext>
            </a:extLst>
          </p:cNvPr>
          <p:cNvCxnSpPr>
            <a:cxnSpLocks/>
          </p:cNvCxnSpPr>
          <p:nvPr/>
        </p:nvCxnSpPr>
        <p:spPr>
          <a:xfrm rot="8640000">
            <a:off x="7131077" y="4422450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9" name="Gerader Verbinder 238">
            <a:extLst>
              <a:ext uri="{FF2B5EF4-FFF2-40B4-BE49-F238E27FC236}">
                <a16:creationId xmlns:a16="http://schemas.microsoft.com/office/drawing/2014/main" id="{8FC89AAE-F52F-4A0A-9FC1-2CB17E515B65}"/>
              </a:ext>
            </a:extLst>
          </p:cNvPr>
          <p:cNvCxnSpPr>
            <a:cxnSpLocks/>
          </p:cNvCxnSpPr>
          <p:nvPr/>
        </p:nvCxnSpPr>
        <p:spPr>
          <a:xfrm rot="12960000">
            <a:off x="5078983" y="4422450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0" name="Gerader Verbinder 239">
            <a:extLst>
              <a:ext uri="{FF2B5EF4-FFF2-40B4-BE49-F238E27FC236}">
                <a16:creationId xmlns:a16="http://schemas.microsoft.com/office/drawing/2014/main" id="{608278DE-46CA-46B9-B695-D02551CBD35E}"/>
              </a:ext>
            </a:extLst>
          </p:cNvPr>
          <p:cNvCxnSpPr>
            <a:cxnSpLocks/>
          </p:cNvCxnSpPr>
          <p:nvPr/>
        </p:nvCxnSpPr>
        <p:spPr>
          <a:xfrm rot="17280000">
            <a:off x="4366070" y="2315322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31" name="Gruppieren 230">
            <a:extLst>
              <a:ext uri="{FF2B5EF4-FFF2-40B4-BE49-F238E27FC236}">
                <a16:creationId xmlns:a16="http://schemas.microsoft.com/office/drawing/2014/main" id="{8DB27D08-973C-4EE8-A9A1-901DACEF961D}"/>
              </a:ext>
            </a:extLst>
          </p:cNvPr>
          <p:cNvGrpSpPr>
            <a:grpSpLocks noChangeAspect="1"/>
          </p:cNvGrpSpPr>
          <p:nvPr/>
        </p:nvGrpSpPr>
        <p:grpSpPr>
          <a:xfrm>
            <a:off x="7993514" y="2288496"/>
            <a:ext cx="1130444" cy="1130444"/>
            <a:chOff x="3417676" y="750676"/>
            <a:chExt cx="5356648" cy="5356648"/>
          </a:xfrm>
        </p:grpSpPr>
        <p:sp>
          <p:nvSpPr>
            <p:cNvPr id="232" name="Ellipse 231">
              <a:extLst>
                <a:ext uri="{FF2B5EF4-FFF2-40B4-BE49-F238E27FC236}">
                  <a16:creationId xmlns:a16="http://schemas.microsoft.com/office/drawing/2014/main" id="{043998BF-3CCA-45CF-9597-745C15BDEF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33" name="Gruppieren 232">
              <a:extLst>
                <a:ext uri="{FF2B5EF4-FFF2-40B4-BE49-F238E27FC236}">
                  <a16:creationId xmlns:a16="http://schemas.microsoft.com/office/drawing/2014/main" id="{06A6AE20-55F2-4F60-8F6D-01559076AF1A}"/>
                </a:ext>
              </a:extLst>
            </p:cNvPr>
            <p:cNvGrpSpPr/>
            <p:nvPr/>
          </p:nvGrpSpPr>
          <p:grpSpPr>
            <a:xfrm>
              <a:off x="4538134" y="2330944"/>
              <a:ext cx="4178041" cy="3599151"/>
              <a:chOff x="4538134" y="2330944"/>
              <a:chExt cx="4178041" cy="3599151"/>
            </a:xfrm>
            <a:solidFill>
              <a:srgbClr val="D00000"/>
            </a:solidFill>
          </p:grpSpPr>
          <p:sp>
            <p:nvSpPr>
              <p:cNvPr id="235" name="Freihandform: Form 234">
                <a:extLst>
                  <a:ext uri="{FF2B5EF4-FFF2-40B4-BE49-F238E27FC236}">
                    <a16:creationId xmlns:a16="http://schemas.microsoft.com/office/drawing/2014/main" id="{18FCE4AF-BFC5-48A9-B4E1-9FA82C1660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4" y="3074460"/>
                <a:ext cx="4178041" cy="2855635"/>
              </a:xfrm>
              <a:custGeom>
                <a:avLst/>
                <a:gdLst>
                  <a:gd name="connsiteX0" fmla="*/ 1807635 w 4178041"/>
                  <a:gd name="connsiteY0" fmla="*/ 0 h 4317193"/>
                  <a:gd name="connsiteX1" fmla="*/ 4178041 w 4178041"/>
                  <a:gd name="connsiteY1" fmla="*/ 2370406 h 4317193"/>
                  <a:gd name="connsiteX2" fmla="*/ 4115779 w 4178041"/>
                  <a:gd name="connsiteY2" fmla="*/ 2612551 h 4317193"/>
                  <a:gd name="connsiteX3" fmla="*/ 2600392 w 4178041"/>
                  <a:gd name="connsiteY3" fmla="*/ 4283947 h 4317193"/>
                  <a:gd name="connsiteX4" fmla="*/ 2509559 w 4178041"/>
                  <a:gd name="connsiteY4" fmla="*/ 4317193 h 4317193"/>
                  <a:gd name="connsiteX5" fmla="*/ 0 w 4178041"/>
                  <a:gd name="connsiteY5" fmla="*/ 1807634 h 4317193"/>
                  <a:gd name="connsiteX0" fmla="*/ 3246968 w 4178041"/>
                  <a:gd name="connsiteY0" fmla="*/ 0 h 2852460"/>
                  <a:gd name="connsiteX1" fmla="*/ 4178041 w 4178041"/>
                  <a:gd name="connsiteY1" fmla="*/ 905673 h 2852460"/>
                  <a:gd name="connsiteX2" fmla="*/ 4115779 w 4178041"/>
                  <a:gd name="connsiteY2" fmla="*/ 1147818 h 2852460"/>
                  <a:gd name="connsiteX3" fmla="*/ 2600392 w 4178041"/>
                  <a:gd name="connsiteY3" fmla="*/ 2819214 h 2852460"/>
                  <a:gd name="connsiteX4" fmla="*/ 2509559 w 4178041"/>
                  <a:gd name="connsiteY4" fmla="*/ 2852460 h 2852460"/>
                  <a:gd name="connsiteX5" fmla="*/ 0 w 4178041"/>
                  <a:gd name="connsiteY5" fmla="*/ 342901 h 2852460"/>
                  <a:gd name="connsiteX6" fmla="*/ 3246968 w 4178041"/>
                  <a:gd name="connsiteY6" fmla="*/ 0 h 2852460"/>
                  <a:gd name="connsiteX0" fmla="*/ 3259668 w 4178041"/>
                  <a:gd name="connsiteY0" fmla="*/ 0 h 2855635"/>
                  <a:gd name="connsiteX1" fmla="*/ 4178041 w 4178041"/>
                  <a:gd name="connsiteY1" fmla="*/ 908848 h 2855635"/>
                  <a:gd name="connsiteX2" fmla="*/ 4115779 w 4178041"/>
                  <a:gd name="connsiteY2" fmla="*/ 1150993 h 2855635"/>
                  <a:gd name="connsiteX3" fmla="*/ 2600392 w 4178041"/>
                  <a:gd name="connsiteY3" fmla="*/ 2822389 h 2855635"/>
                  <a:gd name="connsiteX4" fmla="*/ 2509559 w 4178041"/>
                  <a:gd name="connsiteY4" fmla="*/ 2855635 h 2855635"/>
                  <a:gd name="connsiteX5" fmla="*/ 0 w 4178041"/>
                  <a:gd name="connsiteY5" fmla="*/ 346076 h 2855635"/>
                  <a:gd name="connsiteX6" fmla="*/ 3259668 w 4178041"/>
                  <a:gd name="connsiteY6" fmla="*/ 0 h 2855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78041" h="2855635">
                    <a:moveTo>
                      <a:pt x="3259668" y="0"/>
                    </a:moveTo>
                    <a:lnTo>
                      <a:pt x="4178041" y="908848"/>
                    </a:lnTo>
                    <a:lnTo>
                      <a:pt x="4115779" y="1150993"/>
                    </a:lnTo>
                    <a:cubicBezTo>
                      <a:pt x="3881013" y="1905790"/>
                      <a:pt x="3321360" y="2517446"/>
                      <a:pt x="2600392" y="2822389"/>
                    </a:cubicBezTo>
                    <a:lnTo>
                      <a:pt x="2509559" y="2855635"/>
                    </a:lnTo>
                    <a:lnTo>
                      <a:pt x="0" y="346076"/>
                    </a:lnTo>
                    <a:cubicBezTo>
                      <a:pt x="602545" y="-256469"/>
                      <a:pt x="2657123" y="602545"/>
                      <a:pt x="32596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36" name="Rechteck 235">
                <a:extLst>
                  <a:ext uri="{FF2B5EF4-FFF2-40B4-BE49-F238E27FC236}">
                    <a16:creationId xmlns:a16="http://schemas.microsoft.com/office/drawing/2014/main" id="{87D34C6A-3DE9-4F8C-9FCF-3EF1DD57CFD7}"/>
                  </a:ext>
                </a:extLst>
              </p:cNvPr>
              <p:cNvSpPr/>
              <p:nvPr/>
            </p:nvSpPr>
            <p:spPr>
              <a:xfrm rot="2700000">
                <a:off x="5010958" y="2304766"/>
                <a:ext cx="1625600" cy="167795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234" name="Grafik 233">
              <a:extLst>
                <a:ext uri="{FF2B5EF4-FFF2-40B4-BE49-F238E27FC236}">
                  <a16:creationId xmlns:a16="http://schemas.microsoft.com/office/drawing/2014/main" id="{69E500F9-3916-4746-8A00-432C61E7D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273093">
              <a:off x="4572001" y="1778000"/>
              <a:ext cx="3301999" cy="3301999"/>
            </a:xfrm>
            <a:prstGeom prst="rect">
              <a:avLst/>
            </a:prstGeom>
          </p:spPr>
        </p:pic>
      </p:grpSp>
      <p:grpSp>
        <p:nvGrpSpPr>
          <p:cNvPr id="217" name="Gruppieren 216">
            <a:extLst>
              <a:ext uri="{FF2B5EF4-FFF2-40B4-BE49-F238E27FC236}">
                <a16:creationId xmlns:a16="http://schemas.microsoft.com/office/drawing/2014/main" id="{990BFEE9-DDBF-4B5A-AED9-4E08D2732C37}"/>
              </a:ext>
            </a:extLst>
          </p:cNvPr>
          <p:cNvGrpSpPr>
            <a:grpSpLocks noChangeAspect="1"/>
          </p:cNvGrpSpPr>
          <p:nvPr/>
        </p:nvGrpSpPr>
        <p:grpSpPr>
          <a:xfrm>
            <a:off x="6993371" y="5241666"/>
            <a:ext cx="1130400" cy="1130400"/>
            <a:chOff x="3417676" y="750676"/>
            <a:chExt cx="5356648" cy="5356648"/>
          </a:xfrm>
        </p:grpSpPr>
        <p:sp>
          <p:nvSpPr>
            <p:cNvPr id="218" name="Ellipse 217">
              <a:extLst>
                <a:ext uri="{FF2B5EF4-FFF2-40B4-BE49-F238E27FC236}">
                  <a16:creationId xmlns:a16="http://schemas.microsoft.com/office/drawing/2014/main" id="{6CE8DEE7-606E-42E4-A7B2-B220D329C4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19" name="Gruppieren 218">
              <a:extLst>
                <a:ext uri="{FF2B5EF4-FFF2-40B4-BE49-F238E27FC236}">
                  <a16:creationId xmlns:a16="http://schemas.microsoft.com/office/drawing/2014/main" id="{E9B7C9F9-A65D-48BF-B320-260D520BDF6D}"/>
                </a:ext>
              </a:extLst>
            </p:cNvPr>
            <p:cNvGrpSpPr/>
            <p:nvPr/>
          </p:nvGrpSpPr>
          <p:grpSpPr>
            <a:xfrm>
              <a:off x="4830580" y="2043862"/>
              <a:ext cx="3941068" cy="4021745"/>
              <a:chOff x="4830580" y="2043862"/>
              <a:chExt cx="3941068" cy="4021745"/>
            </a:xfrm>
          </p:grpSpPr>
          <p:sp>
            <p:nvSpPr>
              <p:cNvPr id="226" name="Freihandform: Form 225">
                <a:extLst>
                  <a:ext uri="{FF2B5EF4-FFF2-40B4-BE49-F238E27FC236}">
                    <a16:creationId xmlns:a16="http://schemas.microsoft.com/office/drawing/2014/main" id="{6C1ECD43-2AE7-40FE-944F-23B2C4BCF5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30580" y="2043862"/>
                <a:ext cx="3941068" cy="4021745"/>
              </a:xfrm>
              <a:custGeom>
                <a:avLst/>
                <a:gdLst>
                  <a:gd name="connsiteX0" fmla="*/ 2401333 w 3941068"/>
                  <a:gd name="connsiteY0" fmla="*/ 0 h 4123345"/>
                  <a:gd name="connsiteX1" fmla="*/ 3941068 w 3941068"/>
                  <a:gd name="connsiteY1" fmla="*/ 1539736 h 4123345"/>
                  <a:gd name="connsiteX2" fmla="*/ 3929916 w 3941068"/>
                  <a:gd name="connsiteY2" fmla="*/ 1760582 h 4123345"/>
                  <a:gd name="connsiteX3" fmla="*/ 1805196 w 3941068"/>
                  <a:gd name="connsiteY3" fmla="*/ 4110649 h 4123345"/>
                  <a:gd name="connsiteX4" fmla="*/ 1722011 w 3941068"/>
                  <a:gd name="connsiteY4" fmla="*/ 4123345 h 4123345"/>
                  <a:gd name="connsiteX5" fmla="*/ 0 w 3941068"/>
                  <a:gd name="connsiteY5" fmla="*/ 2401334 h 41233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41068" h="4021745">
                    <a:moveTo>
                      <a:pt x="2502933" y="0"/>
                    </a:moveTo>
                    <a:lnTo>
                      <a:pt x="3941068" y="1438136"/>
                    </a:lnTo>
                    <a:lnTo>
                      <a:pt x="3929916" y="1658982"/>
                    </a:lnTo>
                    <a:cubicBezTo>
                      <a:pt x="3811047" y="2829469"/>
                      <a:pt x="2938487" y="3777144"/>
                      <a:pt x="1805196" y="4009049"/>
                    </a:cubicBezTo>
                    <a:lnTo>
                      <a:pt x="1722011" y="4021745"/>
                    </a:lnTo>
                    <a:lnTo>
                      <a:pt x="0" y="2299734"/>
                    </a:lnTo>
                    <a:cubicBezTo>
                      <a:pt x="800444" y="1499289"/>
                      <a:pt x="2611809" y="1765645"/>
                      <a:pt x="2502933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27" name="Rechteck 226">
                <a:extLst>
                  <a:ext uri="{FF2B5EF4-FFF2-40B4-BE49-F238E27FC236}">
                    <a16:creationId xmlns:a16="http://schemas.microsoft.com/office/drawing/2014/main" id="{C0CE3272-182D-44D5-AB45-8B1696C3274D}"/>
                  </a:ext>
                </a:extLst>
              </p:cNvPr>
              <p:cNvSpPr/>
              <p:nvPr/>
            </p:nvSpPr>
            <p:spPr>
              <a:xfrm rot="2700000">
                <a:off x="5281931" y="3382278"/>
                <a:ext cx="1173480" cy="6420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8" name="Rechteck 227">
                <a:extLst>
                  <a:ext uri="{FF2B5EF4-FFF2-40B4-BE49-F238E27FC236}">
                    <a16:creationId xmlns:a16="http://schemas.microsoft.com/office/drawing/2014/main" id="{5934A9EA-1D65-45B8-B63E-51E1441AA8A4}"/>
                  </a:ext>
                </a:extLst>
              </p:cNvPr>
              <p:cNvSpPr/>
              <p:nvPr/>
            </p:nvSpPr>
            <p:spPr>
              <a:xfrm rot="2700000">
                <a:off x="6125852" y="2457124"/>
                <a:ext cx="1173480" cy="117744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9" name="Rechteck 228">
                <a:extLst>
                  <a:ext uri="{FF2B5EF4-FFF2-40B4-BE49-F238E27FC236}">
                    <a16:creationId xmlns:a16="http://schemas.microsoft.com/office/drawing/2014/main" id="{01D4AE22-BB32-4AF4-B29F-035FBDB2F2A5}"/>
                  </a:ext>
                </a:extLst>
              </p:cNvPr>
              <p:cNvSpPr/>
              <p:nvPr/>
            </p:nvSpPr>
            <p:spPr>
              <a:xfrm>
                <a:off x="6240576" y="2063724"/>
                <a:ext cx="739541" cy="927023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0" name="Rechteck 229">
                <a:extLst>
                  <a:ext uri="{FF2B5EF4-FFF2-40B4-BE49-F238E27FC236}">
                    <a16:creationId xmlns:a16="http://schemas.microsoft.com/office/drawing/2014/main" id="{EA94E85C-FC47-4F7D-A2B1-2ED23A3E380B}"/>
                  </a:ext>
                </a:extLst>
              </p:cNvPr>
              <p:cNvSpPr/>
              <p:nvPr/>
            </p:nvSpPr>
            <p:spPr>
              <a:xfrm rot="2700000">
                <a:off x="6401420" y="2782362"/>
                <a:ext cx="1173480" cy="117744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20" name="Grafik 3" descr="Fragen mit einfarbiger Füllung">
              <a:extLst>
                <a:ext uri="{FF2B5EF4-FFF2-40B4-BE49-F238E27FC236}">
                  <a16:creationId xmlns:a16="http://schemas.microsoft.com/office/drawing/2014/main" id="{8DD313BE-67A9-42CB-BBC0-70110ED1E572}"/>
                </a:ext>
              </a:extLst>
            </p:cNvPr>
            <p:cNvGrpSpPr/>
            <p:nvPr/>
          </p:nvGrpSpPr>
          <p:grpSpPr>
            <a:xfrm>
              <a:off x="4399544" y="1732544"/>
              <a:ext cx="3392912" cy="3392912"/>
              <a:chOff x="4399544" y="1732544"/>
              <a:chExt cx="3392912" cy="3392912"/>
            </a:xfrm>
          </p:grpSpPr>
          <p:sp>
            <p:nvSpPr>
              <p:cNvPr id="221" name="Freihandform: Form 220">
                <a:extLst>
                  <a:ext uri="{FF2B5EF4-FFF2-40B4-BE49-F238E27FC236}">
                    <a16:creationId xmlns:a16="http://schemas.microsoft.com/office/drawing/2014/main" id="{9330CA7D-95FF-4812-8424-121576BF464E}"/>
                  </a:ext>
                </a:extLst>
              </p:cNvPr>
              <p:cNvSpPr/>
              <p:nvPr/>
            </p:nvSpPr>
            <p:spPr>
              <a:xfrm>
                <a:off x="5159414" y="2990748"/>
                <a:ext cx="636171" cy="636171"/>
              </a:xfrm>
              <a:custGeom>
                <a:avLst/>
                <a:gdLst>
                  <a:gd name="connsiteX0" fmla="*/ 636171 w 636171"/>
                  <a:gd name="connsiteY0" fmla="*/ 318085 h 636171"/>
                  <a:gd name="connsiteX1" fmla="*/ 318086 w 636171"/>
                  <a:gd name="connsiteY1" fmla="*/ 636171 h 636171"/>
                  <a:gd name="connsiteX2" fmla="*/ 0 w 636171"/>
                  <a:gd name="connsiteY2" fmla="*/ 318085 h 636171"/>
                  <a:gd name="connsiteX3" fmla="*/ 318086 w 636171"/>
                  <a:gd name="connsiteY3" fmla="*/ 0 h 636171"/>
                  <a:gd name="connsiteX4" fmla="*/ 636171 w 636171"/>
                  <a:gd name="connsiteY4" fmla="*/ 318085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71" h="636171">
                    <a:moveTo>
                      <a:pt x="636171" y="318085"/>
                    </a:moveTo>
                    <a:cubicBezTo>
                      <a:pt x="636171" y="493759"/>
                      <a:pt x="493759" y="636171"/>
                      <a:pt x="318086" y="636171"/>
                    </a:cubicBezTo>
                    <a:cubicBezTo>
                      <a:pt x="142412" y="636171"/>
                      <a:pt x="0" y="493759"/>
                      <a:pt x="0" y="318085"/>
                    </a:cubicBezTo>
                    <a:cubicBezTo>
                      <a:pt x="0" y="142412"/>
                      <a:pt x="142412" y="0"/>
                      <a:pt x="318086" y="0"/>
                    </a:cubicBezTo>
                    <a:cubicBezTo>
                      <a:pt x="493759" y="0"/>
                      <a:pt x="636171" y="142412"/>
                      <a:pt x="636171" y="318085"/>
                    </a:cubicBezTo>
                    <a:close/>
                  </a:path>
                </a:pathLst>
              </a:custGeom>
              <a:solidFill>
                <a:srgbClr val="FFCCCC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2" name="Freihandform: Form 221">
                <a:extLst>
                  <a:ext uri="{FF2B5EF4-FFF2-40B4-BE49-F238E27FC236}">
                    <a16:creationId xmlns:a16="http://schemas.microsoft.com/office/drawing/2014/main" id="{235EF86B-8210-4852-AE44-DC36AEA89A36}"/>
                  </a:ext>
                </a:extLst>
              </p:cNvPr>
              <p:cNvSpPr/>
              <p:nvPr/>
            </p:nvSpPr>
            <p:spPr>
              <a:xfrm>
                <a:off x="5689557" y="4206542"/>
                <a:ext cx="1272392" cy="636171"/>
              </a:xfrm>
              <a:custGeom>
                <a:avLst/>
                <a:gdLst>
                  <a:gd name="connsiteX0" fmla="*/ 1272342 w 1272392"/>
                  <a:gd name="connsiteY0" fmla="*/ 636171 h 636171"/>
                  <a:gd name="connsiteX1" fmla="*/ 1272342 w 1272392"/>
                  <a:gd name="connsiteY1" fmla="*/ 318086 h 636171"/>
                  <a:gd name="connsiteX2" fmla="*/ 1208725 w 1272392"/>
                  <a:gd name="connsiteY2" fmla="*/ 190851 h 636171"/>
                  <a:gd name="connsiteX3" fmla="*/ 897708 w 1272392"/>
                  <a:gd name="connsiteY3" fmla="*/ 42411 h 636171"/>
                  <a:gd name="connsiteX4" fmla="*/ 636171 w 1272392"/>
                  <a:gd name="connsiteY4" fmla="*/ 0 h 636171"/>
                  <a:gd name="connsiteX5" fmla="*/ 374634 w 1272392"/>
                  <a:gd name="connsiteY5" fmla="*/ 42411 h 636171"/>
                  <a:gd name="connsiteX6" fmla="*/ 63617 w 1272392"/>
                  <a:gd name="connsiteY6" fmla="*/ 190851 h 636171"/>
                  <a:gd name="connsiteX7" fmla="*/ 0 w 1272392"/>
                  <a:gd name="connsiteY7" fmla="*/ 318086 h 636171"/>
                  <a:gd name="connsiteX8" fmla="*/ 0 w 1272392"/>
                  <a:gd name="connsiteY8" fmla="*/ 636171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2392" h="636171">
                    <a:moveTo>
                      <a:pt x="1272342" y="636171"/>
                    </a:moveTo>
                    <a:lnTo>
                      <a:pt x="1272342" y="318086"/>
                    </a:lnTo>
                    <a:cubicBezTo>
                      <a:pt x="1273646" y="267726"/>
                      <a:pt x="1249793" y="220023"/>
                      <a:pt x="1208725" y="190851"/>
                    </a:cubicBezTo>
                    <a:cubicBezTo>
                      <a:pt x="1117173" y="119194"/>
                      <a:pt x="1010999" y="68519"/>
                      <a:pt x="897708" y="42411"/>
                    </a:cubicBezTo>
                    <a:cubicBezTo>
                      <a:pt x="812765" y="16876"/>
                      <a:pt x="724832" y="2619"/>
                      <a:pt x="636171" y="0"/>
                    </a:cubicBezTo>
                    <a:cubicBezTo>
                      <a:pt x="547301" y="276"/>
                      <a:pt x="459036" y="14586"/>
                      <a:pt x="374634" y="42411"/>
                    </a:cubicBezTo>
                    <a:cubicBezTo>
                      <a:pt x="262951" y="72983"/>
                      <a:pt x="157626" y="123254"/>
                      <a:pt x="63617" y="190851"/>
                    </a:cubicBezTo>
                    <a:cubicBezTo>
                      <a:pt x="23743" y="221031"/>
                      <a:pt x="219" y="268079"/>
                      <a:pt x="0" y="318086"/>
                    </a:cubicBezTo>
                    <a:lnTo>
                      <a:pt x="0" y="636171"/>
                    </a:lnTo>
                    <a:close/>
                  </a:path>
                </a:pathLst>
              </a:custGeom>
              <a:solidFill>
                <a:srgbClr val="FF0000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3" name="Freihandform: Form 222">
                <a:extLst>
                  <a:ext uri="{FF2B5EF4-FFF2-40B4-BE49-F238E27FC236}">
                    <a16:creationId xmlns:a16="http://schemas.microsoft.com/office/drawing/2014/main" id="{60C98B78-1C70-4E75-B76F-B746D3A664B2}"/>
                  </a:ext>
                </a:extLst>
              </p:cNvPr>
              <p:cNvSpPr/>
              <p:nvPr/>
            </p:nvSpPr>
            <p:spPr>
              <a:xfrm>
                <a:off x="6007642" y="3485548"/>
                <a:ext cx="636171" cy="636170"/>
              </a:xfrm>
              <a:custGeom>
                <a:avLst/>
                <a:gdLst>
                  <a:gd name="connsiteX0" fmla="*/ 636171 w 636171"/>
                  <a:gd name="connsiteY0" fmla="*/ 318085 h 636170"/>
                  <a:gd name="connsiteX1" fmla="*/ 318086 w 636171"/>
                  <a:gd name="connsiteY1" fmla="*/ 636171 h 636170"/>
                  <a:gd name="connsiteX2" fmla="*/ 0 w 636171"/>
                  <a:gd name="connsiteY2" fmla="*/ 318085 h 636170"/>
                  <a:gd name="connsiteX3" fmla="*/ 318086 w 636171"/>
                  <a:gd name="connsiteY3" fmla="*/ 0 h 636170"/>
                  <a:gd name="connsiteX4" fmla="*/ 636171 w 636171"/>
                  <a:gd name="connsiteY4" fmla="*/ 318085 h 636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71" h="636170">
                    <a:moveTo>
                      <a:pt x="636171" y="318085"/>
                    </a:moveTo>
                    <a:cubicBezTo>
                      <a:pt x="636171" y="493759"/>
                      <a:pt x="493759" y="636171"/>
                      <a:pt x="318086" y="636171"/>
                    </a:cubicBezTo>
                    <a:cubicBezTo>
                      <a:pt x="142412" y="636171"/>
                      <a:pt x="0" y="493759"/>
                      <a:pt x="0" y="318085"/>
                    </a:cubicBezTo>
                    <a:cubicBezTo>
                      <a:pt x="0" y="142412"/>
                      <a:pt x="142412" y="0"/>
                      <a:pt x="318086" y="0"/>
                    </a:cubicBezTo>
                    <a:cubicBezTo>
                      <a:pt x="493759" y="0"/>
                      <a:pt x="636171" y="142412"/>
                      <a:pt x="636171" y="318085"/>
                    </a:cubicBezTo>
                    <a:close/>
                  </a:path>
                </a:pathLst>
              </a:custGeom>
              <a:solidFill>
                <a:srgbClr val="FFCCCC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24" name="Freihandform: Form 223">
                <a:extLst>
                  <a:ext uri="{FF2B5EF4-FFF2-40B4-BE49-F238E27FC236}">
                    <a16:creationId xmlns:a16="http://schemas.microsoft.com/office/drawing/2014/main" id="{E9277DEA-1586-477E-BC41-A39119B7DAE7}"/>
                  </a:ext>
                </a:extLst>
              </p:cNvPr>
              <p:cNvSpPr/>
              <p:nvPr/>
            </p:nvSpPr>
            <p:spPr>
              <a:xfrm>
                <a:off x="4841278" y="3711742"/>
                <a:ext cx="1152227" cy="636171"/>
              </a:xfrm>
              <a:custGeom>
                <a:avLst/>
                <a:gdLst>
                  <a:gd name="connsiteX0" fmla="*/ 827073 w 1152227"/>
                  <a:gd name="connsiteY0" fmla="*/ 572554 h 636171"/>
                  <a:gd name="connsiteX1" fmla="*/ 827073 w 1152227"/>
                  <a:gd name="connsiteY1" fmla="*/ 572554 h 636171"/>
                  <a:gd name="connsiteX2" fmla="*/ 1152227 w 1152227"/>
                  <a:gd name="connsiteY2" fmla="*/ 409977 h 636171"/>
                  <a:gd name="connsiteX3" fmla="*/ 1024993 w 1152227"/>
                  <a:gd name="connsiteY3" fmla="*/ 98960 h 636171"/>
                  <a:gd name="connsiteX4" fmla="*/ 1024993 w 1152227"/>
                  <a:gd name="connsiteY4" fmla="*/ 84823 h 636171"/>
                  <a:gd name="connsiteX5" fmla="*/ 897759 w 1152227"/>
                  <a:gd name="connsiteY5" fmla="*/ 42411 h 636171"/>
                  <a:gd name="connsiteX6" fmla="*/ 636222 w 1152227"/>
                  <a:gd name="connsiteY6" fmla="*/ 0 h 636171"/>
                  <a:gd name="connsiteX7" fmla="*/ 374685 w 1152227"/>
                  <a:gd name="connsiteY7" fmla="*/ 42411 h 636171"/>
                  <a:gd name="connsiteX8" fmla="*/ 63668 w 1152227"/>
                  <a:gd name="connsiteY8" fmla="*/ 190851 h 636171"/>
                  <a:gd name="connsiteX9" fmla="*/ 51 w 1152227"/>
                  <a:gd name="connsiteY9" fmla="*/ 318086 h 636171"/>
                  <a:gd name="connsiteX10" fmla="*/ 51 w 1152227"/>
                  <a:gd name="connsiteY10" fmla="*/ 636171 h 636171"/>
                  <a:gd name="connsiteX11" fmla="*/ 763456 w 1152227"/>
                  <a:gd name="connsiteY11" fmla="*/ 636171 h 636171"/>
                  <a:gd name="connsiteX12" fmla="*/ 827073 w 1152227"/>
                  <a:gd name="connsiteY12" fmla="*/ 572554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52227" h="636171">
                    <a:moveTo>
                      <a:pt x="827073" y="572554"/>
                    </a:moveTo>
                    <a:lnTo>
                      <a:pt x="827073" y="572554"/>
                    </a:lnTo>
                    <a:cubicBezTo>
                      <a:pt x="926312" y="501730"/>
                      <a:pt x="1036024" y="446875"/>
                      <a:pt x="1152227" y="409977"/>
                    </a:cubicBezTo>
                    <a:cubicBezTo>
                      <a:pt x="1071854" y="326225"/>
                      <a:pt x="1026364" y="215029"/>
                      <a:pt x="1024993" y="98960"/>
                    </a:cubicBezTo>
                    <a:lnTo>
                      <a:pt x="1024993" y="84823"/>
                    </a:lnTo>
                    <a:cubicBezTo>
                      <a:pt x="983702" y="67522"/>
                      <a:pt x="941170" y="53346"/>
                      <a:pt x="897759" y="42411"/>
                    </a:cubicBezTo>
                    <a:cubicBezTo>
                      <a:pt x="812816" y="16876"/>
                      <a:pt x="724883" y="2615"/>
                      <a:pt x="636222" y="0"/>
                    </a:cubicBezTo>
                    <a:cubicBezTo>
                      <a:pt x="547352" y="272"/>
                      <a:pt x="459087" y="14586"/>
                      <a:pt x="374685" y="42411"/>
                    </a:cubicBezTo>
                    <a:cubicBezTo>
                      <a:pt x="264136" y="75969"/>
                      <a:pt x="159284" y="126011"/>
                      <a:pt x="63668" y="190851"/>
                    </a:cubicBezTo>
                    <a:cubicBezTo>
                      <a:pt x="22600" y="220023"/>
                      <a:pt x="-1253" y="267726"/>
                      <a:pt x="51" y="318086"/>
                    </a:cubicBezTo>
                    <a:lnTo>
                      <a:pt x="51" y="636171"/>
                    </a:lnTo>
                    <a:lnTo>
                      <a:pt x="763456" y="636171"/>
                    </a:lnTo>
                    <a:cubicBezTo>
                      <a:pt x="780979" y="611579"/>
                      <a:pt x="802482" y="590077"/>
                      <a:pt x="827073" y="57255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5" name="Freihandform: Form 224">
                <a:extLst>
                  <a:ext uri="{FF2B5EF4-FFF2-40B4-BE49-F238E27FC236}">
                    <a16:creationId xmlns:a16="http://schemas.microsoft.com/office/drawing/2014/main" id="{DB57A145-BD8F-425D-A389-5A578C88C91A}"/>
                  </a:ext>
                </a:extLst>
              </p:cNvPr>
              <p:cNvSpPr/>
              <p:nvPr/>
            </p:nvSpPr>
            <p:spPr>
              <a:xfrm>
                <a:off x="5866257" y="2015286"/>
                <a:ext cx="1482292" cy="1358578"/>
              </a:xfrm>
              <a:custGeom>
                <a:avLst/>
                <a:gdLst>
                  <a:gd name="connsiteX0" fmla="*/ 1408426 w 1482292"/>
                  <a:gd name="connsiteY0" fmla="*/ 0 h 1358578"/>
                  <a:gd name="connsiteX1" fmla="*/ 73527 w 1482292"/>
                  <a:gd name="connsiteY1" fmla="*/ 0 h 1358578"/>
                  <a:gd name="connsiteX2" fmla="*/ 14 w 1482292"/>
                  <a:gd name="connsiteY2" fmla="*/ 74573 h 1358578"/>
                  <a:gd name="connsiteX3" fmla="*/ 14 w 1482292"/>
                  <a:gd name="connsiteY3" fmla="*/ 984651 h 1358578"/>
                  <a:gd name="connsiteX4" fmla="*/ 72802 w 1482292"/>
                  <a:gd name="connsiteY4" fmla="*/ 1060274 h 1358578"/>
                  <a:gd name="connsiteX5" fmla="*/ 73527 w 1482292"/>
                  <a:gd name="connsiteY5" fmla="*/ 1060285 h 1358578"/>
                  <a:gd name="connsiteX6" fmla="*/ 285584 w 1482292"/>
                  <a:gd name="connsiteY6" fmla="*/ 1060285 h 1358578"/>
                  <a:gd name="connsiteX7" fmla="*/ 285584 w 1482292"/>
                  <a:gd name="connsiteY7" fmla="*/ 1358579 h 1358578"/>
                  <a:gd name="connsiteX8" fmla="*/ 578576 w 1482292"/>
                  <a:gd name="connsiteY8" fmla="*/ 1060285 h 1358578"/>
                  <a:gd name="connsiteX9" fmla="*/ 1408426 w 1482292"/>
                  <a:gd name="connsiteY9" fmla="*/ 1060285 h 1358578"/>
                  <a:gd name="connsiteX10" fmla="*/ 1482292 w 1482292"/>
                  <a:gd name="connsiteY10" fmla="*/ 985712 h 1358578"/>
                  <a:gd name="connsiteX11" fmla="*/ 1482292 w 1482292"/>
                  <a:gd name="connsiteY11" fmla="*/ 74573 h 1358578"/>
                  <a:gd name="connsiteX12" fmla="*/ 1408426 w 1482292"/>
                  <a:gd name="connsiteY12" fmla="*/ 0 h 1358578"/>
                  <a:gd name="connsiteX13" fmla="*/ 734791 w 1482292"/>
                  <a:gd name="connsiteY13" fmla="*/ 927749 h 1358578"/>
                  <a:gd name="connsiteX14" fmla="*/ 656337 w 1482292"/>
                  <a:gd name="connsiteY14" fmla="*/ 849281 h 1358578"/>
                  <a:gd name="connsiteX15" fmla="*/ 734805 w 1482292"/>
                  <a:gd name="connsiteY15" fmla="*/ 770827 h 1358578"/>
                  <a:gd name="connsiteX16" fmla="*/ 813252 w 1482292"/>
                  <a:gd name="connsiteY16" fmla="*/ 848228 h 1358578"/>
                  <a:gd name="connsiteX17" fmla="*/ 736573 w 1482292"/>
                  <a:gd name="connsiteY17" fmla="*/ 927739 h 1358578"/>
                  <a:gd name="connsiteX18" fmla="*/ 734791 w 1482292"/>
                  <a:gd name="connsiteY18" fmla="*/ 927749 h 1358578"/>
                  <a:gd name="connsiteX19" fmla="*/ 785332 w 1482292"/>
                  <a:gd name="connsiteY19" fmla="*/ 604362 h 1358578"/>
                  <a:gd name="connsiteX20" fmla="*/ 785332 w 1482292"/>
                  <a:gd name="connsiteY20" fmla="*/ 715692 h 1358578"/>
                  <a:gd name="connsiteX21" fmla="*/ 684604 w 1482292"/>
                  <a:gd name="connsiteY21" fmla="*/ 715692 h 1358578"/>
                  <a:gd name="connsiteX22" fmla="*/ 684604 w 1482292"/>
                  <a:gd name="connsiteY22" fmla="*/ 507523 h 1358578"/>
                  <a:gd name="connsiteX23" fmla="*/ 734791 w 1482292"/>
                  <a:gd name="connsiteY23" fmla="*/ 507523 h 1358578"/>
                  <a:gd name="connsiteX24" fmla="*/ 878990 w 1482292"/>
                  <a:gd name="connsiteY24" fmla="*/ 377461 h 1358578"/>
                  <a:gd name="connsiteX25" fmla="*/ 740142 w 1482292"/>
                  <a:gd name="connsiteY25" fmla="*/ 233609 h 1358578"/>
                  <a:gd name="connsiteX26" fmla="*/ 734791 w 1482292"/>
                  <a:gd name="connsiteY26" fmla="*/ 233616 h 1358578"/>
                  <a:gd name="connsiteX27" fmla="*/ 590946 w 1482292"/>
                  <a:gd name="connsiteY27" fmla="*/ 353001 h 1358578"/>
                  <a:gd name="connsiteX28" fmla="*/ 590946 w 1482292"/>
                  <a:gd name="connsiteY28" fmla="*/ 377461 h 1358578"/>
                  <a:gd name="connsiteX29" fmla="*/ 590946 w 1482292"/>
                  <a:gd name="connsiteY29" fmla="*/ 386297 h 1358578"/>
                  <a:gd name="connsiteX30" fmla="*/ 490219 w 1482292"/>
                  <a:gd name="connsiteY30" fmla="*/ 386297 h 1358578"/>
                  <a:gd name="connsiteX31" fmla="*/ 490219 w 1482292"/>
                  <a:gd name="connsiteY31" fmla="*/ 377461 h 1358578"/>
                  <a:gd name="connsiteX32" fmla="*/ 707478 w 1482292"/>
                  <a:gd name="connsiteY32" fmla="*/ 132557 h 1358578"/>
                  <a:gd name="connsiteX33" fmla="*/ 734791 w 1482292"/>
                  <a:gd name="connsiteY33" fmla="*/ 132536 h 1358578"/>
                  <a:gd name="connsiteX34" fmla="*/ 979717 w 1482292"/>
                  <a:gd name="connsiteY34" fmla="*/ 371775 h 1358578"/>
                  <a:gd name="connsiteX35" fmla="*/ 979717 w 1482292"/>
                  <a:gd name="connsiteY35" fmla="*/ 377461 h 1358578"/>
                  <a:gd name="connsiteX36" fmla="*/ 785332 w 1482292"/>
                  <a:gd name="connsiteY36" fmla="*/ 604362 h 13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482292" h="1358578">
                    <a:moveTo>
                      <a:pt x="1408426" y="0"/>
                    </a:moveTo>
                    <a:lnTo>
                      <a:pt x="73527" y="0"/>
                    </a:lnTo>
                    <a:cubicBezTo>
                      <a:pt x="32674" y="389"/>
                      <a:pt x="-184" y="33720"/>
                      <a:pt x="14" y="74573"/>
                    </a:cubicBezTo>
                    <a:lnTo>
                      <a:pt x="14" y="984651"/>
                    </a:lnTo>
                    <a:cubicBezTo>
                      <a:pt x="-767" y="1025635"/>
                      <a:pt x="31819" y="1059493"/>
                      <a:pt x="72802" y="1060274"/>
                    </a:cubicBezTo>
                    <a:cubicBezTo>
                      <a:pt x="73043" y="1060278"/>
                      <a:pt x="73287" y="1060282"/>
                      <a:pt x="73527" y="1060285"/>
                    </a:cubicBezTo>
                    <a:lnTo>
                      <a:pt x="285584" y="1060285"/>
                    </a:lnTo>
                    <a:lnTo>
                      <a:pt x="285584" y="1358579"/>
                    </a:lnTo>
                    <a:lnTo>
                      <a:pt x="578576" y="1060285"/>
                    </a:lnTo>
                    <a:lnTo>
                      <a:pt x="1408426" y="1060285"/>
                    </a:lnTo>
                    <a:cubicBezTo>
                      <a:pt x="1449335" y="1059896"/>
                      <a:pt x="1482292" y="1026625"/>
                      <a:pt x="1482292" y="985712"/>
                    </a:cubicBezTo>
                    <a:lnTo>
                      <a:pt x="1482292" y="74573"/>
                    </a:lnTo>
                    <a:cubicBezTo>
                      <a:pt x="1482296" y="33662"/>
                      <a:pt x="1449335" y="388"/>
                      <a:pt x="1408426" y="0"/>
                    </a:cubicBezTo>
                    <a:close/>
                    <a:moveTo>
                      <a:pt x="734791" y="927749"/>
                    </a:moveTo>
                    <a:cubicBezTo>
                      <a:pt x="691457" y="927746"/>
                      <a:pt x="656334" y="892615"/>
                      <a:pt x="656337" y="849281"/>
                    </a:cubicBezTo>
                    <a:cubicBezTo>
                      <a:pt x="656341" y="805947"/>
                      <a:pt x="691472" y="770824"/>
                      <a:pt x="734805" y="770827"/>
                    </a:cubicBezTo>
                    <a:cubicBezTo>
                      <a:pt x="777722" y="770831"/>
                      <a:pt x="812673" y="805315"/>
                      <a:pt x="813252" y="848228"/>
                    </a:cubicBezTo>
                    <a:cubicBezTo>
                      <a:pt x="814033" y="891357"/>
                      <a:pt x="779701" y="926958"/>
                      <a:pt x="736573" y="927739"/>
                    </a:cubicBezTo>
                    <a:cubicBezTo>
                      <a:pt x="735979" y="927749"/>
                      <a:pt x="735385" y="927753"/>
                      <a:pt x="734791" y="927749"/>
                    </a:cubicBezTo>
                    <a:close/>
                    <a:moveTo>
                      <a:pt x="785332" y="604362"/>
                    </a:moveTo>
                    <a:lnTo>
                      <a:pt x="785332" y="715692"/>
                    </a:lnTo>
                    <a:lnTo>
                      <a:pt x="684604" y="715692"/>
                    </a:lnTo>
                    <a:lnTo>
                      <a:pt x="684604" y="507523"/>
                    </a:lnTo>
                    <a:lnTo>
                      <a:pt x="734791" y="507523"/>
                    </a:lnTo>
                    <a:cubicBezTo>
                      <a:pt x="822441" y="507523"/>
                      <a:pt x="878990" y="456276"/>
                      <a:pt x="878990" y="377461"/>
                    </a:cubicBezTo>
                    <a:cubicBezTo>
                      <a:pt x="880372" y="299396"/>
                      <a:pt x="818207" y="234991"/>
                      <a:pt x="740142" y="233609"/>
                    </a:cubicBezTo>
                    <a:cubicBezTo>
                      <a:pt x="738361" y="233577"/>
                      <a:pt x="736576" y="233581"/>
                      <a:pt x="734791" y="233616"/>
                    </a:cubicBezTo>
                    <a:cubicBezTo>
                      <a:pt x="662102" y="226862"/>
                      <a:pt x="597700" y="280311"/>
                      <a:pt x="590946" y="353001"/>
                    </a:cubicBezTo>
                    <a:cubicBezTo>
                      <a:pt x="590190" y="361137"/>
                      <a:pt x="590190" y="369326"/>
                      <a:pt x="590946" y="377461"/>
                    </a:cubicBezTo>
                    <a:lnTo>
                      <a:pt x="590946" y="386297"/>
                    </a:lnTo>
                    <a:lnTo>
                      <a:pt x="490219" y="386297"/>
                    </a:lnTo>
                    <a:lnTo>
                      <a:pt x="490219" y="377461"/>
                    </a:lnTo>
                    <a:cubicBezTo>
                      <a:pt x="482585" y="249839"/>
                      <a:pt x="579855" y="140191"/>
                      <a:pt x="707478" y="132557"/>
                    </a:cubicBezTo>
                    <a:cubicBezTo>
                      <a:pt x="716576" y="132013"/>
                      <a:pt x="725694" y="132005"/>
                      <a:pt x="734791" y="132536"/>
                    </a:cubicBezTo>
                    <a:cubicBezTo>
                      <a:pt x="868490" y="130966"/>
                      <a:pt x="978148" y="238076"/>
                      <a:pt x="979717" y="371775"/>
                    </a:cubicBezTo>
                    <a:cubicBezTo>
                      <a:pt x="979738" y="373669"/>
                      <a:pt x="979738" y="375567"/>
                      <a:pt x="979717" y="377461"/>
                    </a:cubicBezTo>
                    <a:cubicBezTo>
                      <a:pt x="983149" y="491912"/>
                      <a:pt x="898955" y="590194"/>
                      <a:pt x="785332" y="6043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198" name="Gruppieren 197">
            <a:extLst>
              <a:ext uri="{FF2B5EF4-FFF2-40B4-BE49-F238E27FC236}">
                <a16:creationId xmlns:a16="http://schemas.microsoft.com/office/drawing/2014/main" id="{7F9B95EB-C867-48BB-85A9-2F3931464762}"/>
              </a:ext>
            </a:extLst>
          </p:cNvPr>
          <p:cNvGrpSpPr>
            <a:grpSpLocks noChangeAspect="1"/>
          </p:cNvGrpSpPr>
          <p:nvPr/>
        </p:nvGrpSpPr>
        <p:grpSpPr>
          <a:xfrm>
            <a:off x="4053599" y="5235315"/>
            <a:ext cx="1130444" cy="1130444"/>
            <a:chOff x="3417676" y="750676"/>
            <a:chExt cx="5356648" cy="5356648"/>
          </a:xfrm>
        </p:grpSpPr>
        <p:sp>
          <p:nvSpPr>
            <p:cNvPr id="199" name="Ellipse 198">
              <a:extLst>
                <a:ext uri="{FF2B5EF4-FFF2-40B4-BE49-F238E27FC236}">
                  <a16:creationId xmlns:a16="http://schemas.microsoft.com/office/drawing/2014/main" id="{E7208682-4A6C-405E-A321-79DE0BAC2B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00" name="Gruppieren 199">
              <a:extLst>
                <a:ext uri="{FF2B5EF4-FFF2-40B4-BE49-F238E27FC236}">
                  <a16:creationId xmlns:a16="http://schemas.microsoft.com/office/drawing/2014/main" id="{E72F5357-6CCB-4F91-822D-C2A3C6CD493D}"/>
                </a:ext>
              </a:extLst>
            </p:cNvPr>
            <p:cNvGrpSpPr/>
            <p:nvPr/>
          </p:nvGrpSpPr>
          <p:grpSpPr>
            <a:xfrm>
              <a:off x="4962285" y="1841925"/>
              <a:ext cx="3754743" cy="4256064"/>
              <a:chOff x="4962285" y="1841925"/>
              <a:chExt cx="3754743" cy="4256064"/>
            </a:xfrm>
          </p:grpSpPr>
          <p:sp>
            <p:nvSpPr>
              <p:cNvPr id="211" name="Freihandform: Form 210">
                <a:extLst>
                  <a:ext uri="{FF2B5EF4-FFF2-40B4-BE49-F238E27FC236}">
                    <a16:creationId xmlns:a16="http://schemas.microsoft.com/office/drawing/2014/main" id="{14D41C0A-44C1-4531-978B-1DF4AD62B4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62285" y="1841925"/>
                <a:ext cx="3754743" cy="4256064"/>
              </a:xfrm>
              <a:custGeom>
                <a:avLst/>
                <a:gdLst>
                  <a:gd name="connsiteX0" fmla="*/ 2277079 w 4415143"/>
                  <a:gd name="connsiteY0" fmla="*/ 0 h 4256064"/>
                  <a:gd name="connsiteX1" fmla="*/ 4415143 w 4415143"/>
                  <a:gd name="connsiteY1" fmla="*/ 2138064 h 4256064"/>
                  <a:gd name="connsiteX2" fmla="*/ 4352028 w 4415143"/>
                  <a:gd name="connsiteY2" fmla="*/ 2383527 h 4256064"/>
                  <a:gd name="connsiteX3" fmla="*/ 2067960 w 4415143"/>
                  <a:gd name="connsiteY3" fmla="*/ 4251571 h 4256064"/>
                  <a:gd name="connsiteX4" fmla="*/ 1978985 w 4415143"/>
                  <a:gd name="connsiteY4" fmla="*/ 4256064 h 4256064"/>
                  <a:gd name="connsiteX5" fmla="*/ 0 w 4415143"/>
                  <a:gd name="connsiteY5" fmla="*/ 2277078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54743" h="4256064">
                    <a:moveTo>
                      <a:pt x="1616679" y="0"/>
                    </a:moveTo>
                    <a:lnTo>
                      <a:pt x="3754743" y="2138064"/>
                    </a:lnTo>
                    <a:lnTo>
                      <a:pt x="3691628" y="2383527"/>
                    </a:lnTo>
                    <a:cubicBezTo>
                      <a:pt x="3378607" y="3389922"/>
                      <a:pt x="2488009" y="4141846"/>
                      <a:pt x="1407560" y="4251571"/>
                    </a:cubicBezTo>
                    <a:lnTo>
                      <a:pt x="1318585" y="4256064"/>
                    </a:lnTo>
                    <a:lnTo>
                      <a:pt x="0" y="2937478"/>
                    </a:lnTo>
                    <a:cubicBezTo>
                      <a:pt x="1755976" y="1949852"/>
                      <a:pt x="857653" y="759026"/>
                      <a:pt x="1616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12" name="Rechteck 48">
                <a:extLst>
                  <a:ext uri="{FF2B5EF4-FFF2-40B4-BE49-F238E27FC236}">
                    <a16:creationId xmlns:a16="http://schemas.microsoft.com/office/drawing/2014/main" id="{36E46089-EE58-4902-8872-1E33ACAA5BC9}"/>
                  </a:ext>
                </a:extLst>
              </p:cNvPr>
              <p:cNvSpPr/>
              <p:nvPr/>
            </p:nvSpPr>
            <p:spPr>
              <a:xfrm rot="2700000">
                <a:off x="5684323" y="1860898"/>
                <a:ext cx="1029314" cy="1047696"/>
              </a:xfrm>
              <a:custGeom>
                <a:avLst/>
                <a:gdLst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0 w 1010858"/>
                  <a:gd name="connsiteY3" fmla="*/ 1047696 h 1047696"/>
                  <a:gd name="connsiteX4" fmla="*/ 0 w 1010858"/>
                  <a:gd name="connsiteY4" fmla="*/ 0 h 1047696"/>
                  <a:gd name="connsiteX0" fmla="*/ 0 w 1010858"/>
                  <a:gd name="connsiteY0" fmla="*/ 0 h 1047697"/>
                  <a:gd name="connsiteX1" fmla="*/ 1010858 w 1010858"/>
                  <a:gd name="connsiteY1" fmla="*/ 0 h 1047697"/>
                  <a:gd name="connsiteX2" fmla="*/ 1010858 w 1010858"/>
                  <a:gd name="connsiteY2" fmla="*/ 1047696 h 1047697"/>
                  <a:gd name="connsiteX3" fmla="*/ 119737 w 1010858"/>
                  <a:gd name="connsiteY3" fmla="*/ 1047697 h 1047697"/>
                  <a:gd name="connsiteX4" fmla="*/ 0 w 1010858"/>
                  <a:gd name="connsiteY4" fmla="*/ 0 h 1047697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2119 w 1022977"/>
                  <a:gd name="connsiteY0" fmla="*/ 0 h 1047696"/>
                  <a:gd name="connsiteX1" fmla="*/ 1022977 w 1022977"/>
                  <a:gd name="connsiteY1" fmla="*/ 0 h 1047696"/>
                  <a:gd name="connsiteX2" fmla="*/ 1022977 w 1022977"/>
                  <a:gd name="connsiteY2" fmla="*/ 1047696 h 1047696"/>
                  <a:gd name="connsiteX3" fmla="*/ 107909 w 1022977"/>
                  <a:gd name="connsiteY3" fmla="*/ 1041710 h 1047696"/>
                  <a:gd name="connsiteX4" fmla="*/ 12119 w 1022977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8456 w 1029314"/>
                  <a:gd name="connsiteY0" fmla="*/ 0 h 1047696"/>
                  <a:gd name="connsiteX1" fmla="*/ 1029314 w 1029314"/>
                  <a:gd name="connsiteY1" fmla="*/ 0 h 1047696"/>
                  <a:gd name="connsiteX2" fmla="*/ 1029314 w 1029314"/>
                  <a:gd name="connsiteY2" fmla="*/ 1047696 h 1047696"/>
                  <a:gd name="connsiteX3" fmla="*/ 114246 w 1029314"/>
                  <a:gd name="connsiteY3" fmla="*/ 1041710 h 1047696"/>
                  <a:gd name="connsiteX4" fmla="*/ 18456 w 1029314"/>
                  <a:gd name="connsiteY4" fmla="*/ 0 h 1047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314" h="1047696">
                    <a:moveTo>
                      <a:pt x="18456" y="0"/>
                    </a:moveTo>
                    <a:lnTo>
                      <a:pt x="1029314" y="0"/>
                    </a:lnTo>
                    <a:lnTo>
                      <a:pt x="1029314" y="1047696"/>
                    </a:lnTo>
                    <a:lnTo>
                      <a:pt x="114246" y="1041710"/>
                    </a:lnTo>
                    <a:cubicBezTo>
                      <a:pt x="-267916" y="523849"/>
                      <a:pt x="469464" y="311316"/>
                      <a:pt x="184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13" name="Rechteck 53">
                <a:extLst>
                  <a:ext uri="{FF2B5EF4-FFF2-40B4-BE49-F238E27FC236}">
                    <a16:creationId xmlns:a16="http://schemas.microsoft.com/office/drawing/2014/main" id="{5ED3488D-1B89-4317-B60B-5B85608ADFB1}"/>
                  </a:ext>
                </a:extLst>
              </p:cNvPr>
              <p:cNvSpPr/>
              <p:nvPr/>
            </p:nvSpPr>
            <p:spPr>
              <a:xfrm rot="2700000">
                <a:off x="5864442" y="1908432"/>
                <a:ext cx="914400" cy="1232679"/>
              </a:xfrm>
              <a:custGeom>
                <a:avLst/>
                <a:gdLst>
                  <a:gd name="connsiteX0" fmla="*/ 0 w 914400"/>
                  <a:gd name="connsiteY0" fmla="*/ 0 h 1232678"/>
                  <a:gd name="connsiteX1" fmla="*/ 914400 w 914400"/>
                  <a:gd name="connsiteY1" fmla="*/ 0 h 1232678"/>
                  <a:gd name="connsiteX2" fmla="*/ 914400 w 914400"/>
                  <a:gd name="connsiteY2" fmla="*/ 1232678 h 1232678"/>
                  <a:gd name="connsiteX3" fmla="*/ 0 w 914400"/>
                  <a:gd name="connsiteY3" fmla="*/ 1232678 h 1232678"/>
                  <a:gd name="connsiteX4" fmla="*/ 0 w 914400"/>
                  <a:gd name="connsiteY4" fmla="*/ 0 h 1232678"/>
                  <a:gd name="connsiteX0" fmla="*/ 0 w 914400"/>
                  <a:gd name="connsiteY0" fmla="*/ 0 h 1232679"/>
                  <a:gd name="connsiteX1" fmla="*/ 914400 w 914400"/>
                  <a:gd name="connsiteY1" fmla="*/ 0 h 1232679"/>
                  <a:gd name="connsiteX2" fmla="*/ 914400 w 914400"/>
                  <a:gd name="connsiteY2" fmla="*/ 1232678 h 1232679"/>
                  <a:gd name="connsiteX3" fmla="*/ 263421 w 914400"/>
                  <a:gd name="connsiteY3" fmla="*/ 1232679 h 1232679"/>
                  <a:gd name="connsiteX4" fmla="*/ 0 w 914400"/>
                  <a:gd name="connsiteY4" fmla="*/ 0 h 123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1232679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1232678"/>
                    </a:lnTo>
                    <a:lnTo>
                      <a:pt x="263421" y="12326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14" name="Rechteck 54">
                <a:extLst>
                  <a:ext uri="{FF2B5EF4-FFF2-40B4-BE49-F238E27FC236}">
                    <a16:creationId xmlns:a16="http://schemas.microsoft.com/office/drawing/2014/main" id="{37444514-81AC-41F6-ACB4-3B1C7AB2B655}"/>
                  </a:ext>
                </a:extLst>
              </p:cNvPr>
              <p:cNvSpPr/>
              <p:nvPr/>
            </p:nvSpPr>
            <p:spPr>
              <a:xfrm rot="2700000">
                <a:off x="5332864" y="3228341"/>
                <a:ext cx="914400" cy="395292"/>
              </a:xfrm>
              <a:custGeom>
                <a:avLst/>
                <a:gdLst>
                  <a:gd name="connsiteX0" fmla="*/ 0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0 w 914400"/>
                  <a:gd name="connsiteY4" fmla="*/ 0 h 395292"/>
                  <a:gd name="connsiteX0" fmla="*/ 182598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182598 w 914400"/>
                  <a:gd name="connsiteY4" fmla="*/ 0 h 395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395292">
                    <a:moveTo>
                      <a:pt x="182598" y="0"/>
                    </a:moveTo>
                    <a:lnTo>
                      <a:pt x="914400" y="0"/>
                    </a:lnTo>
                    <a:lnTo>
                      <a:pt x="914400" y="395292"/>
                    </a:lnTo>
                    <a:lnTo>
                      <a:pt x="0" y="395292"/>
                    </a:lnTo>
                    <a:lnTo>
                      <a:pt x="1825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15" name="Rechteck 214">
                <a:extLst>
                  <a:ext uri="{FF2B5EF4-FFF2-40B4-BE49-F238E27FC236}">
                    <a16:creationId xmlns:a16="http://schemas.microsoft.com/office/drawing/2014/main" id="{D0666575-7554-461D-B706-2174132BDA4E}"/>
                  </a:ext>
                </a:extLst>
              </p:cNvPr>
              <p:cNvSpPr/>
              <p:nvPr/>
            </p:nvSpPr>
            <p:spPr>
              <a:xfrm rot="2700000">
                <a:off x="4918803" y="3738380"/>
                <a:ext cx="914400" cy="29907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16" name="Rechteck 215">
                <a:extLst>
                  <a:ext uri="{FF2B5EF4-FFF2-40B4-BE49-F238E27FC236}">
                    <a16:creationId xmlns:a16="http://schemas.microsoft.com/office/drawing/2014/main" id="{EA7EC864-0A7C-4646-8FFE-F65DA8AC5593}"/>
                  </a:ext>
                </a:extLst>
              </p:cNvPr>
              <p:cNvSpPr/>
              <p:nvPr/>
            </p:nvSpPr>
            <p:spPr>
              <a:xfrm rot="2700000">
                <a:off x="4758436" y="4186741"/>
                <a:ext cx="973326" cy="4629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01" name="Gruppieren 200">
              <a:extLst>
                <a:ext uri="{FF2B5EF4-FFF2-40B4-BE49-F238E27FC236}">
                  <a16:creationId xmlns:a16="http://schemas.microsoft.com/office/drawing/2014/main" id="{A87690F7-A331-43EF-8F79-D91877E5F6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6300" y="1657872"/>
              <a:ext cx="2806700" cy="3526302"/>
              <a:chOff x="4854754" y="1869515"/>
              <a:chExt cx="2482491" cy="3118970"/>
            </a:xfrm>
          </p:grpSpPr>
          <p:grpSp>
            <p:nvGrpSpPr>
              <p:cNvPr id="202" name="Grafik 4" descr="Schuljunge mit einfarbiger Füllung">
                <a:extLst>
                  <a:ext uri="{FF2B5EF4-FFF2-40B4-BE49-F238E27FC236}">
                    <a16:creationId xmlns:a16="http://schemas.microsoft.com/office/drawing/2014/main" id="{0697D3EA-D77B-4BEE-B805-2923C9FD96D3}"/>
                  </a:ext>
                </a:extLst>
              </p:cNvPr>
              <p:cNvGrpSpPr/>
              <p:nvPr/>
            </p:nvGrpSpPr>
            <p:grpSpPr>
              <a:xfrm>
                <a:off x="5593910" y="1869515"/>
                <a:ext cx="1011561" cy="1134746"/>
                <a:chOff x="8199611" y="827559"/>
                <a:chExt cx="1504136" cy="1687306"/>
              </a:xfrm>
            </p:grpSpPr>
            <p:sp>
              <p:nvSpPr>
                <p:cNvPr id="209" name="Freihandform: Form 208">
                  <a:extLst>
                    <a:ext uri="{FF2B5EF4-FFF2-40B4-BE49-F238E27FC236}">
                      <a16:creationId xmlns:a16="http://schemas.microsoft.com/office/drawing/2014/main" id="{63868983-0663-4EEA-A9C1-614587605543}"/>
                    </a:ext>
                  </a:extLst>
                </p:cNvPr>
                <p:cNvSpPr/>
                <p:nvPr/>
              </p:nvSpPr>
              <p:spPr>
                <a:xfrm>
                  <a:off x="8295349" y="1466336"/>
                  <a:ext cx="1297729" cy="1048529"/>
                </a:xfrm>
                <a:custGeom>
                  <a:avLst/>
                  <a:gdLst>
                    <a:gd name="connsiteX0" fmla="*/ 1208140 w 1297729"/>
                    <a:gd name="connsiteY0" fmla="*/ 275795 h 1048529"/>
                    <a:gd name="connsiteX1" fmla="*/ 1025448 w 1297729"/>
                    <a:gd name="connsiteY1" fmla="*/ 0 h 1048529"/>
                    <a:gd name="connsiteX2" fmla="*/ 767219 w 1297729"/>
                    <a:gd name="connsiteY2" fmla="*/ 209042 h 1048529"/>
                    <a:gd name="connsiteX3" fmla="*/ 343426 w 1297729"/>
                    <a:gd name="connsiteY3" fmla="*/ 401835 h 1048529"/>
                    <a:gd name="connsiteX4" fmla="*/ 287753 w 1297729"/>
                    <a:gd name="connsiteY4" fmla="*/ 374304 h 1048529"/>
                    <a:gd name="connsiteX5" fmla="*/ 302584 w 1297729"/>
                    <a:gd name="connsiteY5" fmla="*/ 325420 h 1048529"/>
                    <a:gd name="connsiteX6" fmla="*/ 399639 w 1297729"/>
                    <a:gd name="connsiteY6" fmla="*/ 190597 h 1048529"/>
                    <a:gd name="connsiteX7" fmla="*/ 412814 w 1297729"/>
                    <a:gd name="connsiteY7" fmla="*/ 158977 h 1048529"/>
                    <a:gd name="connsiteX8" fmla="*/ 319272 w 1297729"/>
                    <a:gd name="connsiteY8" fmla="*/ 240223 h 1048529"/>
                    <a:gd name="connsiteX9" fmla="*/ 83880 w 1297729"/>
                    <a:gd name="connsiteY9" fmla="*/ 355723 h 1048529"/>
                    <a:gd name="connsiteX10" fmla="*/ 13175 w 1297729"/>
                    <a:gd name="connsiteY10" fmla="*/ 509869 h 1048529"/>
                    <a:gd name="connsiteX11" fmla="*/ 0 w 1297729"/>
                    <a:gd name="connsiteY11" fmla="*/ 609999 h 1048529"/>
                    <a:gd name="connsiteX12" fmla="*/ 915371 w 1297729"/>
                    <a:gd name="connsiteY12" fmla="*/ 996735 h 1048529"/>
                    <a:gd name="connsiteX13" fmla="*/ 1297729 w 1297729"/>
                    <a:gd name="connsiteY13" fmla="*/ 620539 h 1048529"/>
                    <a:gd name="connsiteX14" fmla="*/ 1208140 w 1297729"/>
                    <a:gd name="connsiteY14" fmla="*/ 275795 h 1048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97729" h="1048529">
                      <a:moveTo>
                        <a:pt x="1208140" y="275795"/>
                      </a:moveTo>
                      <a:cubicBezTo>
                        <a:pt x="1163630" y="174001"/>
                        <a:pt x="1101818" y="80688"/>
                        <a:pt x="1025448" y="0"/>
                      </a:cubicBezTo>
                      <a:cubicBezTo>
                        <a:pt x="948664" y="80437"/>
                        <a:pt x="861881" y="150690"/>
                        <a:pt x="767219" y="209042"/>
                      </a:cubicBezTo>
                      <a:cubicBezTo>
                        <a:pt x="632304" y="286436"/>
                        <a:pt x="490419" y="350984"/>
                        <a:pt x="343426" y="401835"/>
                      </a:cubicBezTo>
                      <a:cubicBezTo>
                        <a:pt x="320449" y="409608"/>
                        <a:pt x="295527" y="397281"/>
                        <a:pt x="287753" y="374304"/>
                      </a:cubicBezTo>
                      <a:cubicBezTo>
                        <a:pt x="281737" y="356518"/>
                        <a:pt x="287696" y="336869"/>
                        <a:pt x="302584" y="325420"/>
                      </a:cubicBezTo>
                      <a:cubicBezTo>
                        <a:pt x="344001" y="287758"/>
                        <a:pt x="377066" y="241826"/>
                        <a:pt x="399639" y="190597"/>
                      </a:cubicBezTo>
                      <a:cubicBezTo>
                        <a:pt x="404909" y="179179"/>
                        <a:pt x="409301" y="169078"/>
                        <a:pt x="412814" y="158977"/>
                      </a:cubicBezTo>
                      <a:cubicBezTo>
                        <a:pt x="384203" y="188880"/>
                        <a:pt x="352890" y="216077"/>
                        <a:pt x="319272" y="240223"/>
                      </a:cubicBezTo>
                      <a:cubicBezTo>
                        <a:pt x="247491" y="291069"/>
                        <a:pt x="168020" y="330062"/>
                        <a:pt x="83880" y="355723"/>
                      </a:cubicBezTo>
                      <a:cubicBezTo>
                        <a:pt x="50521" y="402024"/>
                        <a:pt x="26504" y="454381"/>
                        <a:pt x="13175" y="509869"/>
                      </a:cubicBezTo>
                      <a:cubicBezTo>
                        <a:pt x="6508" y="542908"/>
                        <a:pt x="2104" y="576363"/>
                        <a:pt x="0" y="609999"/>
                      </a:cubicBezTo>
                      <a:cubicBezTo>
                        <a:pt x="145978" y="969564"/>
                        <a:pt x="555801" y="1142713"/>
                        <a:pt x="915371" y="996735"/>
                      </a:cubicBezTo>
                      <a:cubicBezTo>
                        <a:pt x="1087554" y="926833"/>
                        <a:pt x="1225039" y="791566"/>
                        <a:pt x="1297729" y="620539"/>
                      </a:cubicBezTo>
                      <a:cubicBezTo>
                        <a:pt x="1281792" y="502447"/>
                        <a:pt x="1251714" y="386701"/>
                        <a:pt x="1208140" y="275795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/>
                </a:p>
              </p:txBody>
            </p:sp>
            <p:sp>
              <p:nvSpPr>
                <p:cNvPr id="210" name="Freihandform: Form 209">
                  <a:extLst>
                    <a:ext uri="{FF2B5EF4-FFF2-40B4-BE49-F238E27FC236}">
                      <a16:creationId xmlns:a16="http://schemas.microsoft.com/office/drawing/2014/main" id="{DB866A9C-DD3F-454A-8003-B9FACAABD593}"/>
                    </a:ext>
                  </a:extLst>
                </p:cNvPr>
                <p:cNvSpPr/>
                <p:nvPr/>
              </p:nvSpPr>
              <p:spPr>
                <a:xfrm>
                  <a:off x="8199611" y="827559"/>
                  <a:ext cx="1504136" cy="1089798"/>
                </a:xfrm>
                <a:custGeom>
                  <a:avLst/>
                  <a:gdLst>
                    <a:gd name="connsiteX0" fmla="*/ 119453 w 1504136"/>
                    <a:gd name="connsiteY0" fmla="*/ 928625 h 1089798"/>
                    <a:gd name="connsiteX1" fmla="*/ 143167 w 1504136"/>
                    <a:gd name="connsiteY1" fmla="*/ 913255 h 1089798"/>
                    <a:gd name="connsiteX2" fmla="*/ 362749 w 1504136"/>
                    <a:gd name="connsiteY2" fmla="*/ 807855 h 1089798"/>
                    <a:gd name="connsiteX3" fmla="*/ 526997 w 1504136"/>
                    <a:gd name="connsiteY3" fmla="*/ 633946 h 1089798"/>
                    <a:gd name="connsiteX4" fmla="*/ 566961 w 1504136"/>
                    <a:gd name="connsiteY4" fmla="*/ 612427 h 1089798"/>
                    <a:gd name="connsiteX5" fmla="*/ 604289 w 1504136"/>
                    <a:gd name="connsiteY5" fmla="*/ 637899 h 1089798"/>
                    <a:gd name="connsiteX6" fmla="*/ 573987 w 1504136"/>
                    <a:gd name="connsiteY6" fmla="*/ 866703 h 1089798"/>
                    <a:gd name="connsiteX7" fmla="*/ 556421 w 1504136"/>
                    <a:gd name="connsiteY7" fmla="*/ 900958 h 1089798"/>
                    <a:gd name="connsiteX8" fmla="*/ 815967 w 1504136"/>
                    <a:gd name="connsiteY8" fmla="*/ 772722 h 1089798"/>
                    <a:gd name="connsiteX9" fmla="*/ 1085613 w 1504136"/>
                    <a:gd name="connsiteY9" fmla="*/ 546114 h 1089798"/>
                    <a:gd name="connsiteX10" fmla="*/ 1116794 w 1504136"/>
                    <a:gd name="connsiteY10" fmla="*/ 530304 h 1089798"/>
                    <a:gd name="connsiteX11" fmla="*/ 1150170 w 1504136"/>
                    <a:gd name="connsiteY11" fmla="*/ 542161 h 1089798"/>
                    <a:gd name="connsiteX12" fmla="*/ 1385562 w 1504136"/>
                    <a:gd name="connsiteY12" fmla="*/ 881635 h 1089798"/>
                    <a:gd name="connsiteX13" fmla="*/ 1451437 w 1504136"/>
                    <a:gd name="connsiteY13" fmla="*/ 1089799 h 1089798"/>
                    <a:gd name="connsiteX14" fmla="*/ 1504136 w 1504136"/>
                    <a:gd name="connsiteY14" fmla="*/ 944875 h 1089798"/>
                    <a:gd name="connsiteX15" fmla="*/ 1233172 w 1504136"/>
                    <a:gd name="connsiteY15" fmla="*/ 367374 h 1089798"/>
                    <a:gd name="connsiteX16" fmla="*/ 1379853 w 1504136"/>
                    <a:gd name="connsiteY16" fmla="*/ 294912 h 1089798"/>
                    <a:gd name="connsiteX17" fmla="*/ 1395751 w 1504136"/>
                    <a:gd name="connsiteY17" fmla="*/ 243921 h 1089798"/>
                    <a:gd name="connsiteX18" fmla="*/ 1356138 w 1504136"/>
                    <a:gd name="connsiteY18" fmla="*/ 224207 h 1089798"/>
                    <a:gd name="connsiteX19" fmla="*/ 1147535 w 1504136"/>
                    <a:gd name="connsiteY19" fmla="*/ 261975 h 1089798"/>
                    <a:gd name="connsiteX20" fmla="*/ 1198917 w 1504136"/>
                    <a:gd name="connsiteY20" fmla="*/ 187756 h 1089798"/>
                    <a:gd name="connsiteX21" fmla="*/ 1194087 w 1504136"/>
                    <a:gd name="connsiteY21" fmla="*/ 139009 h 1089798"/>
                    <a:gd name="connsiteX22" fmla="*/ 1145339 w 1504136"/>
                    <a:gd name="connsiteY22" fmla="*/ 136374 h 1089798"/>
                    <a:gd name="connsiteX23" fmla="*/ 1034670 w 1504136"/>
                    <a:gd name="connsiteY23" fmla="*/ 219815 h 1089798"/>
                    <a:gd name="connsiteX24" fmla="*/ 924440 w 1504136"/>
                    <a:gd name="connsiteY24" fmla="*/ 19117 h 1089798"/>
                    <a:gd name="connsiteX25" fmla="*/ 872944 w 1504136"/>
                    <a:gd name="connsiteY25" fmla="*/ 4936 h 1089798"/>
                    <a:gd name="connsiteX26" fmla="*/ 854174 w 1504136"/>
                    <a:gd name="connsiteY26" fmla="*/ 42832 h 1089798"/>
                    <a:gd name="connsiteX27" fmla="*/ 878328 w 1504136"/>
                    <a:gd name="connsiteY27" fmla="*/ 204883 h 1089798"/>
                    <a:gd name="connsiteX28" fmla="*/ 750970 w 1504136"/>
                    <a:gd name="connsiteY28" fmla="*/ 193465 h 1089798"/>
                    <a:gd name="connsiteX29" fmla="*/ 0 w 1504136"/>
                    <a:gd name="connsiteY29" fmla="*/ 945314 h 1089798"/>
                    <a:gd name="connsiteX30" fmla="*/ 39964 w 1504136"/>
                    <a:gd name="connsiteY30" fmla="*/ 1077063 h 1089798"/>
                    <a:gd name="connsiteX31" fmla="*/ 119453 w 1504136"/>
                    <a:gd name="connsiteY31" fmla="*/ 928625 h 1089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04136" h="1089798">
                      <a:moveTo>
                        <a:pt x="119453" y="928625"/>
                      </a:moveTo>
                      <a:cubicBezTo>
                        <a:pt x="125447" y="921028"/>
                        <a:pt x="133787" y="915626"/>
                        <a:pt x="143167" y="913255"/>
                      </a:cubicBezTo>
                      <a:cubicBezTo>
                        <a:pt x="221800" y="890805"/>
                        <a:pt x="296049" y="855162"/>
                        <a:pt x="362749" y="807855"/>
                      </a:cubicBezTo>
                      <a:cubicBezTo>
                        <a:pt x="427487" y="760206"/>
                        <a:pt x="483120" y="701297"/>
                        <a:pt x="526997" y="633946"/>
                      </a:cubicBezTo>
                      <a:cubicBezTo>
                        <a:pt x="535292" y="619911"/>
                        <a:pt x="550676" y="611628"/>
                        <a:pt x="566961" y="612427"/>
                      </a:cubicBezTo>
                      <a:cubicBezTo>
                        <a:pt x="583153" y="613372"/>
                        <a:pt x="597504" y="623165"/>
                        <a:pt x="604289" y="637899"/>
                      </a:cubicBezTo>
                      <a:cubicBezTo>
                        <a:pt x="608242" y="646243"/>
                        <a:pt x="641179" y="725732"/>
                        <a:pt x="573987" y="866703"/>
                      </a:cubicBezTo>
                      <a:cubicBezTo>
                        <a:pt x="568278" y="879000"/>
                        <a:pt x="562130" y="890418"/>
                        <a:pt x="556421" y="900958"/>
                      </a:cubicBezTo>
                      <a:cubicBezTo>
                        <a:pt x="646001" y="864723"/>
                        <a:pt x="732758" y="821860"/>
                        <a:pt x="815967" y="772722"/>
                      </a:cubicBezTo>
                      <a:cubicBezTo>
                        <a:pt x="916860" y="711353"/>
                        <a:pt x="1007793" y="634939"/>
                        <a:pt x="1085613" y="546114"/>
                      </a:cubicBezTo>
                      <a:cubicBezTo>
                        <a:pt x="1093369" y="536755"/>
                        <a:pt x="1104660" y="531033"/>
                        <a:pt x="1116794" y="530304"/>
                      </a:cubicBezTo>
                      <a:cubicBezTo>
                        <a:pt x="1129090" y="529395"/>
                        <a:pt x="1141203" y="533699"/>
                        <a:pt x="1150170" y="542161"/>
                      </a:cubicBezTo>
                      <a:cubicBezTo>
                        <a:pt x="1249645" y="639203"/>
                        <a:pt x="1329560" y="754449"/>
                        <a:pt x="1385562" y="881635"/>
                      </a:cubicBezTo>
                      <a:cubicBezTo>
                        <a:pt x="1412364" y="949398"/>
                        <a:pt x="1434375" y="1018957"/>
                        <a:pt x="1451437" y="1089799"/>
                      </a:cubicBezTo>
                      <a:cubicBezTo>
                        <a:pt x="1483329" y="1047973"/>
                        <a:pt x="1501712" y="997416"/>
                        <a:pt x="1504136" y="944875"/>
                      </a:cubicBezTo>
                      <a:cubicBezTo>
                        <a:pt x="1504369" y="721617"/>
                        <a:pt x="1405026" y="509887"/>
                        <a:pt x="1233172" y="367374"/>
                      </a:cubicBezTo>
                      <a:lnTo>
                        <a:pt x="1379853" y="294912"/>
                      </a:lnTo>
                      <a:cubicBezTo>
                        <a:pt x="1398324" y="285220"/>
                        <a:pt x="1405443" y="262392"/>
                        <a:pt x="1395751" y="243921"/>
                      </a:cubicBezTo>
                      <a:cubicBezTo>
                        <a:pt x="1388179" y="229494"/>
                        <a:pt x="1372211" y="221545"/>
                        <a:pt x="1356138" y="224207"/>
                      </a:cubicBezTo>
                      <a:lnTo>
                        <a:pt x="1147535" y="261975"/>
                      </a:lnTo>
                      <a:lnTo>
                        <a:pt x="1198917" y="187756"/>
                      </a:lnTo>
                      <a:cubicBezTo>
                        <a:pt x="1209304" y="172477"/>
                        <a:pt x="1207270" y="151951"/>
                        <a:pt x="1194087" y="139009"/>
                      </a:cubicBezTo>
                      <a:cubicBezTo>
                        <a:pt x="1180745" y="126154"/>
                        <a:pt x="1159990" y="125035"/>
                        <a:pt x="1145339" y="136374"/>
                      </a:cubicBezTo>
                      <a:lnTo>
                        <a:pt x="1034670" y="219815"/>
                      </a:lnTo>
                      <a:lnTo>
                        <a:pt x="924440" y="19117"/>
                      </a:lnTo>
                      <a:cubicBezTo>
                        <a:pt x="914137" y="980"/>
                        <a:pt x="891081" y="-5366"/>
                        <a:pt x="872944" y="4936"/>
                      </a:cubicBezTo>
                      <a:cubicBezTo>
                        <a:pt x="859540" y="12551"/>
                        <a:pt x="852110" y="27553"/>
                        <a:pt x="854174" y="42832"/>
                      </a:cubicBezTo>
                      <a:lnTo>
                        <a:pt x="878328" y="204883"/>
                      </a:lnTo>
                      <a:cubicBezTo>
                        <a:pt x="836269" y="197519"/>
                        <a:pt x="793666" y="193702"/>
                        <a:pt x="750970" y="193465"/>
                      </a:cubicBezTo>
                      <a:cubicBezTo>
                        <a:pt x="336079" y="193948"/>
                        <a:pt x="0" y="530422"/>
                        <a:pt x="0" y="945314"/>
                      </a:cubicBezTo>
                      <a:cubicBezTo>
                        <a:pt x="883" y="992080"/>
                        <a:pt x="14716" y="1037687"/>
                        <a:pt x="39964" y="1077063"/>
                      </a:cubicBezTo>
                      <a:cubicBezTo>
                        <a:pt x="58751" y="1023827"/>
                        <a:pt x="85558" y="973771"/>
                        <a:pt x="119453" y="9286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203" name="Grafik 2">
                <a:extLst>
                  <a:ext uri="{FF2B5EF4-FFF2-40B4-BE49-F238E27FC236}">
                    <a16:creationId xmlns:a16="http://schemas.microsoft.com/office/drawing/2014/main" id="{9DF4ADD5-1245-401D-BA83-A7A495CEB304}"/>
                  </a:ext>
                </a:extLst>
              </p:cNvPr>
              <p:cNvGrpSpPr/>
              <p:nvPr/>
            </p:nvGrpSpPr>
            <p:grpSpPr>
              <a:xfrm>
                <a:off x="4854754" y="3080518"/>
                <a:ext cx="2482491" cy="1907967"/>
                <a:chOff x="7100526" y="2628255"/>
                <a:chExt cx="3691329" cy="2837043"/>
              </a:xfrm>
              <a:solidFill>
                <a:srgbClr val="5B9BD5"/>
              </a:solidFill>
            </p:grpSpPr>
            <p:sp>
              <p:nvSpPr>
                <p:cNvPr id="204" name="Freihandform: Form 203">
                  <a:extLst>
                    <a:ext uri="{FF2B5EF4-FFF2-40B4-BE49-F238E27FC236}">
                      <a16:creationId xmlns:a16="http://schemas.microsoft.com/office/drawing/2014/main" id="{F9E62FC0-949E-408B-981F-FB312D7A67CA}"/>
                    </a:ext>
                  </a:extLst>
                </p:cNvPr>
                <p:cNvSpPr/>
                <p:nvPr/>
              </p:nvSpPr>
              <p:spPr>
                <a:xfrm>
                  <a:off x="7943188" y="2628255"/>
                  <a:ext cx="2006005" cy="661271"/>
                </a:xfrm>
                <a:custGeom>
                  <a:avLst/>
                  <a:gdLst>
                    <a:gd name="connsiteX0" fmla="*/ 1539181 w 2006005"/>
                    <a:gd name="connsiteY0" fmla="*/ 0 h 661271"/>
                    <a:gd name="connsiteX1" fmla="*/ 1003003 w 2006005"/>
                    <a:gd name="connsiteY1" fmla="*/ 158684 h 661271"/>
                    <a:gd name="connsiteX2" fmla="*/ 466824 w 2006005"/>
                    <a:gd name="connsiteY2" fmla="*/ 0 h 661271"/>
                    <a:gd name="connsiteX3" fmla="*/ 0 w 2006005"/>
                    <a:gd name="connsiteY3" fmla="*/ 285142 h 661271"/>
                    <a:gd name="connsiteX4" fmla="*/ 1003003 w 2006005"/>
                    <a:gd name="connsiteY4" fmla="*/ 661272 h 661271"/>
                    <a:gd name="connsiteX5" fmla="*/ 2006006 w 2006005"/>
                    <a:gd name="connsiteY5" fmla="*/ 285142 h 661271"/>
                    <a:gd name="connsiteX6" fmla="*/ 1539181 w 2006005"/>
                    <a:gd name="connsiteY6" fmla="*/ 0 h 661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6005" h="661271">
                      <a:moveTo>
                        <a:pt x="1539181" y="0"/>
                      </a:moveTo>
                      <a:cubicBezTo>
                        <a:pt x="1384686" y="100327"/>
                        <a:pt x="1200540" y="158684"/>
                        <a:pt x="1003003" y="158684"/>
                      </a:cubicBezTo>
                      <a:cubicBezTo>
                        <a:pt x="805465" y="158684"/>
                        <a:pt x="621319" y="100327"/>
                        <a:pt x="466824" y="0"/>
                      </a:cubicBezTo>
                      <a:cubicBezTo>
                        <a:pt x="296036" y="65268"/>
                        <a:pt x="137687" y="161560"/>
                        <a:pt x="0" y="285142"/>
                      </a:cubicBezTo>
                      <a:lnTo>
                        <a:pt x="1003003" y="661272"/>
                      </a:lnTo>
                      <a:lnTo>
                        <a:pt x="2006006" y="285142"/>
                      </a:lnTo>
                      <a:cubicBezTo>
                        <a:pt x="1868319" y="161560"/>
                        <a:pt x="1709970" y="65259"/>
                        <a:pt x="1539181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5" name="Freihandform: Form 204">
                  <a:extLst>
                    <a:ext uri="{FF2B5EF4-FFF2-40B4-BE49-F238E27FC236}">
                      <a16:creationId xmlns:a16="http://schemas.microsoft.com/office/drawing/2014/main" id="{77FA99DC-D0AD-411A-A231-A94A94D88939}"/>
                    </a:ext>
                  </a:extLst>
                </p:cNvPr>
                <p:cNvSpPr/>
                <p:nvPr/>
              </p:nvSpPr>
              <p:spPr>
                <a:xfrm>
                  <a:off x="10276786" y="3731232"/>
                  <a:ext cx="515069" cy="600914"/>
                </a:xfrm>
                <a:custGeom>
                  <a:avLst/>
                  <a:gdLst>
                    <a:gd name="connsiteX0" fmla="*/ 214612 w 515069"/>
                    <a:gd name="connsiteY0" fmla="*/ 0 h 600914"/>
                    <a:gd name="connsiteX1" fmla="*/ 128767 w 515069"/>
                    <a:gd name="connsiteY1" fmla="*/ 0 h 600914"/>
                    <a:gd name="connsiteX2" fmla="*/ 0 w 515069"/>
                    <a:gd name="connsiteY2" fmla="*/ 128767 h 600914"/>
                    <a:gd name="connsiteX3" fmla="*/ 0 w 515069"/>
                    <a:gd name="connsiteY3" fmla="*/ 472147 h 600914"/>
                    <a:gd name="connsiteX4" fmla="*/ 128767 w 515069"/>
                    <a:gd name="connsiteY4" fmla="*/ 600914 h 600914"/>
                    <a:gd name="connsiteX5" fmla="*/ 214612 w 515069"/>
                    <a:gd name="connsiteY5" fmla="*/ 600914 h 600914"/>
                    <a:gd name="connsiteX6" fmla="*/ 515069 w 515069"/>
                    <a:gd name="connsiteY6" fmla="*/ 300457 h 600914"/>
                    <a:gd name="connsiteX7" fmla="*/ 214612 w 515069"/>
                    <a:gd name="connsiteY7" fmla="*/ 0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214612" y="0"/>
                      </a:moveTo>
                      <a:lnTo>
                        <a:pt x="128767" y="0"/>
                      </a:lnTo>
                      <a:cubicBezTo>
                        <a:pt x="57653" y="0"/>
                        <a:pt x="0" y="57653"/>
                        <a:pt x="0" y="128767"/>
                      </a:cubicBezTo>
                      <a:lnTo>
                        <a:pt x="0" y="472147"/>
                      </a:lnTo>
                      <a:cubicBezTo>
                        <a:pt x="0" y="543261"/>
                        <a:pt x="57653" y="600914"/>
                        <a:pt x="128767" y="600914"/>
                      </a:cubicBezTo>
                      <a:lnTo>
                        <a:pt x="214612" y="600914"/>
                      </a:lnTo>
                      <a:cubicBezTo>
                        <a:pt x="380550" y="600914"/>
                        <a:pt x="515069" y="466395"/>
                        <a:pt x="515069" y="300457"/>
                      </a:cubicBezTo>
                      <a:cubicBezTo>
                        <a:pt x="515069" y="134519"/>
                        <a:pt x="380550" y="0"/>
                        <a:pt x="214612" y="0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6" name="Freihandform: Form 205">
                  <a:extLst>
                    <a:ext uri="{FF2B5EF4-FFF2-40B4-BE49-F238E27FC236}">
                      <a16:creationId xmlns:a16="http://schemas.microsoft.com/office/drawing/2014/main" id="{42E940E1-1644-4A9D-B23C-56A4F62DB2DC}"/>
                    </a:ext>
                  </a:extLst>
                </p:cNvPr>
                <p:cNvSpPr/>
                <p:nvPr/>
              </p:nvSpPr>
              <p:spPr>
                <a:xfrm>
                  <a:off x="7443906" y="3058240"/>
                  <a:ext cx="1373517" cy="2407058"/>
                </a:xfrm>
                <a:custGeom>
                  <a:avLst/>
                  <a:gdLst>
                    <a:gd name="connsiteX0" fmla="*/ 55421 w 1373517"/>
                    <a:gd name="connsiteY0" fmla="*/ 22941 h 2407058"/>
                    <a:gd name="connsiteX1" fmla="*/ 0 w 1373517"/>
                    <a:gd name="connsiteY1" fmla="*/ 128779 h 2407058"/>
                    <a:gd name="connsiteX2" fmla="*/ 0 w 1373517"/>
                    <a:gd name="connsiteY2" fmla="*/ 415458 h 2407058"/>
                    <a:gd name="connsiteX3" fmla="*/ 42922 w 1373517"/>
                    <a:gd name="connsiteY3" fmla="*/ 415458 h 2407058"/>
                    <a:gd name="connsiteX4" fmla="*/ 429224 w 1373517"/>
                    <a:gd name="connsiteY4" fmla="*/ 801759 h 2407058"/>
                    <a:gd name="connsiteX5" fmla="*/ 429224 w 1373517"/>
                    <a:gd name="connsiteY5" fmla="*/ 1145139 h 2407058"/>
                    <a:gd name="connsiteX6" fmla="*/ 42922 w 1373517"/>
                    <a:gd name="connsiteY6" fmla="*/ 1531441 h 2407058"/>
                    <a:gd name="connsiteX7" fmla="*/ 0 w 1373517"/>
                    <a:gd name="connsiteY7" fmla="*/ 1531441 h 2407058"/>
                    <a:gd name="connsiteX8" fmla="*/ 0 w 1373517"/>
                    <a:gd name="connsiteY8" fmla="*/ 1802754 h 2407058"/>
                    <a:gd name="connsiteX9" fmla="*/ 83553 w 1373517"/>
                    <a:gd name="connsiteY9" fmla="*/ 1923323 h 2407058"/>
                    <a:gd name="connsiteX10" fmla="*/ 1373518 w 1373517"/>
                    <a:gd name="connsiteY10" fmla="*/ 2407059 h 2407058"/>
                    <a:gd name="connsiteX11" fmla="*/ 1373518 w 1373517"/>
                    <a:gd name="connsiteY11" fmla="*/ 458037 h 2407058"/>
                    <a:gd name="connsiteX12" fmla="*/ 173982 w 1373517"/>
                    <a:gd name="connsiteY12" fmla="*/ 8210 h 2407058"/>
                    <a:gd name="connsiteX13" fmla="*/ 55421 w 1373517"/>
                    <a:gd name="connsiteY13" fmla="*/ 22941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55421" y="22941"/>
                      </a:moveTo>
                      <a:cubicBezTo>
                        <a:pt x="20706" y="47003"/>
                        <a:pt x="0" y="86543"/>
                        <a:pt x="0" y="128779"/>
                      </a:cubicBezTo>
                      <a:lnTo>
                        <a:pt x="0" y="415458"/>
                      </a:lnTo>
                      <a:lnTo>
                        <a:pt x="42922" y="415458"/>
                      </a:lnTo>
                      <a:cubicBezTo>
                        <a:pt x="255929" y="415458"/>
                        <a:pt x="429224" y="588753"/>
                        <a:pt x="429224" y="801759"/>
                      </a:cubicBezTo>
                      <a:lnTo>
                        <a:pt x="429224" y="1145139"/>
                      </a:lnTo>
                      <a:cubicBezTo>
                        <a:pt x="429224" y="1358146"/>
                        <a:pt x="255929" y="1531441"/>
                        <a:pt x="42922" y="1531441"/>
                      </a:cubicBezTo>
                      <a:lnTo>
                        <a:pt x="0" y="1531441"/>
                      </a:lnTo>
                      <a:lnTo>
                        <a:pt x="0" y="1802754"/>
                      </a:lnTo>
                      <a:cubicBezTo>
                        <a:pt x="0" y="1856432"/>
                        <a:pt x="33299" y="1904480"/>
                        <a:pt x="83553" y="1923323"/>
                      </a:cubicBezTo>
                      <a:lnTo>
                        <a:pt x="1373518" y="2407059"/>
                      </a:lnTo>
                      <a:lnTo>
                        <a:pt x="1373518" y="458037"/>
                      </a:lnTo>
                      <a:lnTo>
                        <a:pt x="173982" y="8210"/>
                      </a:lnTo>
                      <a:cubicBezTo>
                        <a:pt x="134433" y="-6633"/>
                        <a:pt x="90129" y="-1130"/>
                        <a:pt x="55421" y="2294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7" name="Freihandform: Form 206">
                  <a:extLst>
                    <a:ext uri="{FF2B5EF4-FFF2-40B4-BE49-F238E27FC236}">
                      <a16:creationId xmlns:a16="http://schemas.microsoft.com/office/drawing/2014/main" id="{22FA6388-5833-4D32-9635-8617050B7C41}"/>
                    </a:ext>
                  </a:extLst>
                </p:cNvPr>
                <p:cNvSpPr/>
                <p:nvPr/>
              </p:nvSpPr>
              <p:spPr>
                <a:xfrm>
                  <a:off x="9074958" y="3058240"/>
                  <a:ext cx="1373517" cy="2407058"/>
                </a:xfrm>
                <a:custGeom>
                  <a:avLst/>
                  <a:gdLst>
                    <a:gd name="connsiteX0" fmla="*/ 944294 w 1373517"/>
                    <a:gd name="connsiteY0" fmla="*/ 1145139 h 2407058"/>
                    <a:gd name="connsiteX1" fmla="*/ 944294 w 1373517"/>
                    <a:gd name="connsiteY1" fmla="*/ 801759 h 2407058"/>
                    <a:gd name="connsiteX2" fmla="*/ 1330595 w 1373517"/>
                    <a:gd name="connsiteY2" fmla="*/ 415458 h 2407058"/>
                    <a:gd name="connsiteX3" fmla="*/ 1373518 w 1373517"/>
                    <a:gd name="connsiteY3" fmla="*/ 415458 h 2407058"/>
                    <a:gd name="connsiteX4" fmla="*/ 1373518 w 1373517"/>
                    <a:gd name="connsiteY4" fmla="*/ 128779 h 2407058"/>
                    <a:gd name="connsiteX5" fmla="*/ 1318096 w 1373517"/>
                    <a:gd name="connsiteY5" fmla="*/ 22941 h 2407058"/>
                    <a:gd name="connsiteX6" fmla="*/ 1199536 w 1373517"/>
                    <a:gd name="connsiteY6" fmla="*/ 8210 h 2407058"/>
                    <a:gd name="connsiteX7" fmla="*/ 0 w 1373517"/>
                    <a:gd name="connsiteY7" fmla="*/ 458037 h 2407058"/>
                    <a:gd name="connsiteX8" fmla="*/ 0 w 1373517"/>
                    <a:gd name="connsiteY8" fmla="*/ 2407059 h 2407058"/>
                    <a:gd name="connsiteX9" fmla="*/ 1289965 w 1373517"/>
                    <a:gd name="connsiteY9" fmla="*/ 1923323 h 2407058"/>
                    <a:gd name="connsiteX10" fmla="*/ 1373518 w 1373517"/>
                    <a:gd name="connsiteY10" fmla="*/ 1802754 h 2407058"/>
                    <a:gd name="connsiteX11" fmla="*/ 1373518 w 1373517"/>
                    <a:gd name="connsiteY11" fmla="*/ 1531441 h 2407058"/>
                    <a:gd name="connsiteX12" fmla="*/ 1330595 w 1373517"/>
                    <a:gd name="connsiteY12" fmla="*/ 1531441 h 2407058"/>
                    <a:gd name="connsiteX13" fmla="*/ 944294 w 1373517"/>
                    <a:gd name="connsiteY13" fmla="*/ 1145139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944294" y="1145139"/>
                      </a:moveTo>
                      <a:lnTo>
                        <a:pt x="944294" y="801759"/>
                      </a:lnTo>
                      <a:cubicBezTo>
                        <a:pt x="944294" y="588753"/>
                        <a:pt x="1117589" y="415458"/>
                        <a:pt x="1330595" y="415458"/>
                      </a:cubicBezTo>
                      <a:lnTo>
                        <a:pt x="1373518" y="415458"/>
                      </a:lnTo>
                      <a:lnTo>
                        <a:pt x="1373518" y="128779"/>
                      </a:lnTo>
                      <a:cubicBezTo>
                        <a:pt x="1373518" y="86543"/>
                        <a:pt x="1352812" y="47003"/>
                        <a:pt x="1318096" y="22941"/>
                      </a:cubicBezTo>
                      <a:cubicBezTo>
                        <a:pt x="1283381" y="-1130"/>
                        <a:pt x="1239068" y="-6633"/>
                        <a:pt x="1199536" y="8210"/>
                      </a:cubicBezTo>
                      <a:lnTo>
                        <a:pt x="0" y="458037"/>
                      </a:lnTo>
                      <a:lnTo>
                        <a:pt x="0" y="2407059"/>
                      </a:lnTo>
                      <a:lnTo>
                        <a:pt x="1289965" y="1923323"/>
                      </a:lnTo>
                      <a:cubicBezTo>
                        <a:pt x="1340219" y="1904480"/>
                        <a:pt x="1373518" y="1856432"/>
                        <a:pt x="1373518" y="1802754"/>
                      </a:cubicBezTo>
                      <a:lnTo>
                        <a:pt x="1373518" y="1531441"/>
                      </a:lnTo>
                      <a:lnTo>
                        <a:pt x="1330595" y="1531441"/>
                      </a:lnTo>
                      <a:cubicBezTo>
                        <a:pt x="1117589" y="1531441"/>
                        <a:pt x="944294" y="1358146"/>
                        <a:pt x="944294" y="1145139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8" name="Freihandform: Form 207">
                  <a:extLst>
                    <a:ext uri="{FF2B5EF4-FFF2-40B4-BE49-F238E27FC236}">
                      <a16:creationId xmlns:a16="http://schemas.microsoft.com/office/drawing/2014/main" id="{23C6D862-9713-4CFA-92EC-1CE9B7A4E59E}"/>
                    </a:ext>
                  </a:extLst>
                </p:cNvPr>
                <p:cNvSpPr/>
                <p:nvPr/>
              </p:nvSpPr>
              <p:spPr>
                <a:xfrm>
                  <a:off x="7100526" y="3731232"/>
                  <a:ext cx="515069" cy="600914"/>
                </a:xfrm>
                <a:custGeom>
                  <a:avLst/>
                  <a:gdLst>
                    <a:gd name="connsiteX0" fmla="*/ 515069 w 515069"/>
                    <a:gd name="connsiteY0" fmla="*/ 472147 h 600914"/>
                    <a:gd name="connsiteX1" fmla="*/ 515069 w 515069"/>
                    <a:gd name="connsiteY1" fmla="*/ 128767 h 600914"/>
                    <a:gd name="connsiteX2" fmla="*/ 386302 w 515069"/>
                    <a:gd name="connsiteY2" fmla="*/ 0 h 600914"/>
                    <a:gd name="connsiteX3" fmla="*/ 300457 w 515069"/>
                    <a:gd name="connsiteY3" fmla="*/ 0 h 600914"/>
                    <a:gd name="connsiteX4" fmla="*/ 0 w 515069"/>
                    <a:gd name="connsiteY4" fmla="*/ 300457 h 600914"/>
                    <a:gd name="connsiteX5" fmla="*/ 300457 w 515069"/>
                    <a:gd name="connsiteY5" fmla="*/ 600914 h 600914"/>
                    <a:gd name="connsiteX6" fmla="*/ 386302 w 515069"/>
                    <a:gd name="connsiteY6" fmla="*/ 600914 h 600914"/>
                    <a:gd name="connsiteX7" fmla="*/ 515069 w 515069"/>
                    <a:gd name="connsiteY7" fmla="*/ 472147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515069" y="472147"/>
                      </a:moveTo>
                      <a:lnTo>
                        <a:pt x="515069" y="128767"/>
                      </a:lnTo>
                      <a:cubicBezTo>
                        <a:pt x="515069" y="57653"/>
                        <a:pt x="457416" y="0"/>
                        <a:pt x="386302" y="0"/>
                      </a:cubicBezTo>
                      <a:lnTo>
                        <a:pt x="300457" y="0"/>
                      </a:lnTo>
                      <a:cubicBezTo>
                        <a:pt x="134519" y="0"/>
                        <a:pt x="0" y="134519"/>
                        <a:pt x="0" y="300457"/>
                      </a:cubicBezTo>
                      <a:cubicBezTo>
                        <a:pt x="0" y="466395"/>
                        <a:pt x="134519" y="600914"/>
                        <a:pt x="300457" y="600914"/>
                      </a:cubicBezTo>
                      <a:lnTo>
                        <a:pt x="386302" y="600914"/>
                      </a:lnTo>
                      <a:cubicBezTo>
                        <a:pt x="457416" y="600914"/>
                        <a:pt x="515069" y="543261"/>
                        <a:pt x="515069" y="472147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5BA08B24-BD24-427E-8FD3-FEF39D0D158A}"/>
              </a:ext>
            </a:extLst>
          </p:cNvPr>
          <p:cNvGrpSpPr>
            <a:grpSpLocks noChangeAspect="1"/>
          </p:cNvGrpSpPr>
          <p:nvPr/>
        </p:nvGrpSpPr>
        <p:grpSpPr>
          <a:xfrm>
            <a:off x="3073470" y="2279690"/>
            <a:ext cx="1130400" cy="1130400"/>
            <a:chOff x="3417676" y="750676"/>
            <a:chExt cx="5356648" cy="5356648"/>
          </a:xfrm>
        </p:grpSpPr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6C637AA8-53E4-4283-A97D-20D20A3DE4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24" name="Gruppieren 123">
              <a:extLst>
                <a:ext uri="{FF2B5EF4-FFF2-40B4-BE49-F238E27FC236}">
                  <a16:creationId xmlns:a16="http://schemas.microsoft.com/office/drawing/2014/main" id="{22955819-424E-4906-94FA-36AB46DCCE6A}"/>
                </a:ext>
              </a:extLst>
            </p:cNvPr>
            <p:cNvGrpSpPr/>
            <p:nvPr/>
          </p:nvGrpSpPr>
          <p:grpSpPr>
            <a:xfrm>
              <a:off x="4421929" y="1916043"/>
              <a:ext cx="4334800" cy="4167521"/>
              <a:chOff x="4421929" y="1916043"/>
              <a:chExt cx="4334800" cy="4167521"/>
            </a:xfrm>
            <a:solidFill>
              <a:schemeClr val="accent1"/>
            </a:solidFill>
          </p:grpSpPr>
          <p:sp>
            <p:nvSpPr>
              <p:cNvPr id="126" name="Freihandform: Form 125">
                <a:extLst>
                  <a:ext uri="{FF2B5EF4-FFF2-40B4-BE49-F238E27FC236}">
                    <a16:creationId xmlns:a16="http://schemas.microsoft.com/office/drawing/2014/main" id="{A2833CFB-03C5-4885-A48C-952E767657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21929" y="2743201"/>
                <a:ext cx="4334800" cy="3340363"/>
              </a:xfrm>
              <a:custGeom>
                <a:avLst/>
                <a:gdLst>
                  <a:gd name="connsiteX0" fmla="*/ 2338917 w 4453546"/>
                  <a:gd name="connsiteY0" fmla="*/ 0 h 4470663"/>
                  <a:gd name="connsiteX1" fmla="*/ 4453546 w 4453546"/>
                  <a:gd name="connsiteY1" fmla="*/ 2114629 h 4470663"/>
                  <a:gd name="connsiteX2" fmla="*/ 4416727 w 4453546"/>
                  <a:gd name="connsiteY2" fmla="*/ 2355876 h 4470663"/>
                  <a:gd name="connsiteX3" fmla="*/ 2332593 w 4453546"/>
                  <a:gd name="connsiteY3" fmla="*/ 4440010 h 4470663"/>
                  <a:gd name="connsiteX4" fmla="*/ 2131746 w 4453546"/>
                  <a:gd name="connsiteY4" fmla="*/ 4470663 h 4470663"/>
                  <a:gd name="connsiteX5" fmla="*/ 0 w 4453546"/>
                  <a:gd name="connsiteY5" fmla="*/ 2338917 h 4470663"/>
                  <a:gd name="connsiteX0" fmla="*/ 2216997 w 4331626"/>
                  <a:gd name="connsiteY0" fmla="*/ 0 h 4470663"/>
                  <a:gd name="connsiteX1" fmla="*/ 4331626 w 4331626"/>
                  <a:gd name="connsiteY1" fmla="*/ 2114629 h 4470663"/>
                  <a:gd name="connsiteX2" fmla="*/ 4294807 w 4331626"/>
                  <a:gd name="connsiteY2" fmla="*/ 2355876 h 4470663"/>
                  <a:gd name="connsiteX3" fmla="*/ 2210673 w 4331626"/>
                  <a:gd name="connsiteY3" fmla="*/ 4440010 h 4470663"/>
                  <a:gd name="connsiteX4" fmla="*/ 2009826 w 4331626"/>
                  <a:gd name="connsiteY4" fmla="*/ 4470663 h 4470663"/>
                  <a:gd name="connsiteX5" fmla="*/ 0 w 4331626"/>
                  <a:gd name="connsiteY5" fmla="*/ 2450677 h 4470663"/>
                  <a:gd name="connsiteX6" fmla="*/ 2216997 w 4331626"/>
                  <a:gd name="connsiteY6" fmla="*/ 0 h 4470663"/>
                  <a:gd name="connsiteX0" fmla="*/ 2216997 w 4331626"/>
                  <a:gd name="connsiteY0" fmla="*/ 0 h 4470663"/>
                  <a:gd name="connsiteX1" fmla="*/ 4331626 w 4331626"/>
                  <a:gd name="connsiteY1" fmla="*/ 2114629 h 4470663"/>
                  <a:gd name="connsiteX2" fmla="*/ 4294807 w 4331626"/>
                  <a:gd name="connsiteY2" fmla="*/ 2355876 h 4470663"/>
                  <a:gd name="connsiteX3" fmla="*/ 2210673 w 4331626"/>
                  <a:gd name="connsiteY3" fmla="*/ 4440010 h 4470663"/>
                  <a:gd name="connsiteX4" fmla="*/ 2009826 w 4331626"/>
                  <a:gd name="connsiteY4" fmla="*/ 4470663 h 4470663"/>
                  <a:gd name="connsiteX5" fmla="*/ 0 w 4331626"/>
                  <a:gd name="connsiteY5" fmla="*/ 2450677 h 4470663"/>
                  <a:gd name="connsiteX6" fmla="*/ 2216997 w 4331626"/>
                  <a:gd name="connsiteY6" fmla="*/ 0 h 4470663"/>
                  <a:gd name="connsiteX0" fmla="*/ 2193184 w 4307813"/>
                  <a:gd name="connsiteY0" fmla="*/ 0 h 4470663"/>
                  <a:gd name="connsiteX1" fmla="*/ 4307813 w 4307813"/>
                  <a:gd name="connsiteY1" fmla="*/ 2114629 h 4470663"/>
                  <a:gd name="connsiteX2" fmla="*/ 4270994 w 4307813"/>
                  <a:gd name="connsiteY2" fmla="*/ 2355876 h 4470663"/>
                  <a:gd name="connsiteX3" fmla="*/ 2186860 w 4307813"/>
                  <a:gd name="connsiteY3" fmla="*/ 4440010 h 4470663"/>
                  <a:gd name="connsiteX4" fmla="*/ 1986013 w 4307813"/>
                  <a:gd name="connsiteY4" fmla="*/ 4470663 h 4470663"/>
                  <a:gd name="connsiteX5" fmla="*/ 0 w 4307813"/>
                  <a:gd name="connsiteY5" fmla="*/ 2480840 h 4470663"/>
                  <a:gd name="connsiteX6" fmla="*/ 2193184 w 4307813"/>
                  <a:gd name="connsiteY6" fmla="*/ 0 h 4470663"/>
                  <a:gd name="connsiteX0" fmla="*/ 2220171 w 4334800"/>
                  <a:gd name="connsiteY0" fmla="*/ 0 h 4470663"/>
                  <a:gd name="connsiteX1" fmla="*/ 4334800 w 4334800"/>
                  <a:gd name="connsiteY1" fmla="*/ 2114629 h 4470663"/>
                  <a:gd name="connsiteX2" fmla="*/ 4297981 w 4334800"/>
                  <a:gd name="connsiteY2" fmla="*/ 2355876 h 4470663"/>
                  <a:gd name="connsiteX3" fmla="*/ 2213847 w 4334800"/>
                  <a:gd name="connsiteY3" fmla="*/ 4440010 h 4470663"/>
                  <a:gd name="connsiteX4" fmla="*/ 2013000 w 4334800"/>
                  <a:gd name="connsiteY4" fmla="*/ 4470663 h 4470663"/>
                  <a:gd name="connsiteX5" fmla="*/ 0 w 4334800"/>
                  <a:gd name="connsiteY5" fmla="*/ 2455440 h 4470663"/>
                  <a:gd name="connsiteX6" fmla="*/ 2220171 w 4334800"/>
                  <a:gd name="connsiteY6" fmla="*/ 0 h 4470663"/>
                  <a:gd name="connsiteX0" fmla="*/ 3350471 w 4334800"/>
                  <a:gd name="connsiteY0" fmla="*/ 0 h 3334013"/>
                  <a:gd name="connsiteX1" fmla="*/ 4334800 w 4334800"/>
                  <a:gd name="connsiteY1" fmla="*/ 977979 h 3334013"/>
                  <a:gd name="connsiteX2" fmla="*/ 4297981 w 4334800"/>
                  <a:gd name="connsiteY2" fmla="*/ 1219226 h 3334013"/>
                  <a:gd name="connsiteX3" fmla="*/ 2213847 w 4334800"/>
                  <a:gd name="connsiteY3" fmla="*/ 3303360 h 3334013"/>
                  <a:gd name="connsiteX4" fmla="*/ 2013000 w 4334800"/>
                  <a:gd name="connsiteY4" fmla="*/ 3334013 h 3334013"/>
                  <a:gd name="connsiteX5" fmla="*/ 0 w 4334800"/>
                  <a:gd name="connsiteY5" fmla="*/ 1318790 h 3334013"/>
                  <a:gd name="connsiteX6" fmla="*/ 3350471 w 4334800"/>
                  <a:gd name="connsiteY6" fmla="*/ 0 h 3334013"/>
                  <a:gd name="connsiteX0" fmla="*/ 3442546 w 4334800"/>
                  <a:gd name="connsiteY0" fmla="*/ 0 h 3203838"/>
                  <a:gd name="connsiteX1" fmla="*/ 4334800 w 4334800"/>
                  <a:gd name="connsiteY1" fmla="*/ 847804 h 3203838"/>
                  <a:gd name="connsiteX2" fmla="*/ 4297981 w 4334800"/>
                  <a:gd name="connsiteY2" fmla="*/ 1089051 h 3203838"/>
                  <a:gd name="connsiteX3" fmla="*/ 2213847 w 4334800"/>
                  <a:gd name="connsiteY3" fmla="*/ 3173185 h 3203838"/>
                  <a:gd name="connsiteX4" fmla="*/ 2013000 w 4334800"/>
                  <a:gd name="connsiteY4" fmla="*/ 3203838 h 3203838"/>
                  <a:gd name="connsiteX5" fmla="*/ 0 w 4334800"/>
                  <a:gd name="connsiteY5" fmla="*/ 1188615 h 3203838"/>
                  <a:gd name="connsiteX6" fmla="*/ 3442546 w 4334800"/>
                  <a:gd name="connsiteY6" fmla="*/ 0 h 3203838"/>
                  <a:gd name="connsiteX0" fmla="*/ 3345708 w 4334800"/>
                  <a:gd name="connsiteY0" fmla="*/ 0 h 3340363"/>
                  <a:gd name="connsiteX1" fmla="*/ 4334800 w 4334800"/>
                  <a:gd name="connsiteY1" fmla="*/ 984329 h 3340363"/>
                  <a:gd name="connsiteX2" fmla="*/ 4297981 w 4334800"/>
                  <a:gd name="connsiteY2" fmla="*/ 1225576 h 3340363"/>
                  <a:gd name="connsiteX3" fmla="*/ 2213847 w 4334800"/>
                  <a:gd name="connsiteY3" fmla="*/ 3309710 h 3340363"/>
                  <a:gd name="connsiteX4" fmla="*/ 2013000 w 4334800"/>
                  <a:gd name="connsiteY4" fmla="*/ 3340363 h 3340363"/>
                  <a:gd name="connsiteX5" fmla="*/ 0 w 4334800"/>
                  <a:gd name="connsiteY5" fmla="*/ 1325140 h 3340363"/>
                  <a:gd name="connsiteX6" fmla="*/ 3345708 w 4334800"/>
                  <a:gd name="connsiteY6" fmla="*/ 0 h 3340363"/>
                  <a:gd name="connsiteX0" fmla="*/ 3345708 w 4334800"/>
                  <a:gd name="connsiteY0" fmla="*/ 0 h 3340363"/>
                  <a:gd name="connsiteX1" fmla="*/ 4334800 w 4334800"/>
                  <a:gd name="connsiteY1" fmla="*/ 984329 h 3340363"/>
                  <a:gd name="connsiteX2" fmla="*/ 4297981 w 4334800"/>
                  <a:gd name="connsiteY2" fmla="*/ 1225576 h 3340363"/>
                  <a:gd name="connsiteX3" fmla="*/ 2213847 w 4334800"/>
                  <a:gd name="connsiteY3" fmla="*/ 3309710 h 3340363"/>
                  <a:gd name="connsiteX4" fmla="*/ 2013000 w 4334800"/>
                  <a:gd name="connsiteY4" fmla="*/ 3340363 h 3340363"/>
                  <a:gd name="connsiteX5" fmla="*/ 0 w 4334800"/>
                  <a:gd name="connsiteY5" fmla="*/ 1325140 h 3340363"/>
                  <a:gd name="connsiteX6" fmla="*/ 3345708 w 4334800"/>
                  <a:gd name="connsiteY6" fmla="*/ 0 h 334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4800" h="3340363">
                    <a:moveTo>
                      <a:pt x="3345708" y="0"/>
                    </a:moveTo>
                    <a:lnTo>
                      <a:pt x="4334800" y="984329"/>
                    </a:lnTo>
                    <a:lnTo>
                      <a:pt x="4297981" y="1225576"/>
                    </a:lnTo>
                    <a:cubicBezTo>
                      <a:pt x="4083915" y="2271691"/>
                      <a:pt x="3259962" y="3095644"/>
                      <a:pt x="2213847" y="3309710"/>
                    </a:cubicBezTo>
                    <a:lnTo>
                      <a:pt x="2013000" y="3340363"/>
                    </a:lnTo>
                    <a:lnTo>
                      <a:pt x="0" y="1325140"/>
                    </a:lnTo>
                    <a:cubicBezTo>
                      <a:pt x="779639" y="545501"/>
                      <a:pt x="1867569" y="951089"/>
                      <a:pt x="3345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dirty="0"/>
              </a:p>
            </p:txBody>
          </p:sp>
          <p:sp>
            <p:nvSpPr>
              <p:cNvPr id="127" name="Rechteck 29">
                <a:extLst>
                  <a:ext uri="{FF2B5EF4-FFF2-40B4-BE49-F238E27FC236}">
                    <a16:creationId xmlns:a16="http://schemas.microsoft.com/office/drawing/2014/main" id="{7BC3D213-26CA-4574-8C3C-89B0B24F7FB3}"/>
                  </a:ext>
                </a:extLst>
              </p:cNvPr>
              <p:cNvSpPr/>
              <p:nvPr/>
            </p:nvSpPr>
            <p:spPr>
              <a:xfrm rot="2700000">
                <a:off x="5391666" y="2415985"/>
                <a:ext cx="2598289" cy="1598405"/>
              </a:xfrm>
              <a:custGeom>
                <a:avLst/>
                <a:gdLst>
                  <a:gd name="connsiteX0" fmla="*/ 0 w 2598289"/>
                  <a:gd name="connsiteY0" fmla="*/ 0 h 1463743"/>
                  <a:gd name="connsiteX1" fmla="*/ 2598289 w 2598289"/>
                  <a:gd name="connsiteY1" fmla="*/ 0 h 1463743"/>
                  <a:gd name="connsiteX2" fmla="*/ 2598289 w 2598289"/>
                  <a:gd name="connsiteY2" fmla="*/ 1463743 h 1463743"/>
                  <a:gd name="connsiteX3" fmla="*/ 0 w 2598289"/>
                  <a:gd name="connsiteY3" fmla="*/ 1463743 h 1463743"/>
                  <a:gd name="connsiteX4" fmla="*/ 0 w 2598289"/>
                  <a:gd name="connsiteY4" fmla="*/ 0 h 1463743"/>
                  <a:gd name="connsiteX0" fmla="*/ 431054 w 2598289"/>
                  <a:gd name="connsiteY0" fmla="*/ 155658 h 1463743"/>
                  <a:gd name="connsiteX1" fmla="*/ 2598289 w 2598289"/>
                  <a:gd name="connsiteY1" fmla="*/ 0 h 1463743"/>
                  <a:gd name="connsiteX2" fmla="*/ 2598289 w 2598289"/>
                  <a:gd name="connsiteY2" fmla="*/ 1463743 h 1463743"/>
                  <a:gd name="connsiteX3" fmla="*/ 0 w 2598289"/>
                  <a:gd name="connsiteY3" fmla="*/ 1463743 h 1463743"/>
                  <a:gd name="connsiteX4" fmla="*/ 431054 w 2598289"/>
                  <a:gd name="connsiteY4" fmla="*/ 155658 h 1463743"/>
                  <a:gd name="connsiteX0" fmla="*/ 646580 w 2598289"/>
                  <a:gd name="connsiteY0" fmla="*/ 5988 h 1463743"/>
                  <a:gd name="connsiteX1" fmla="*/ 2598289 w 2598289"/>
                  <a:gd name="connsiteY1" fmla="*/ 0 h 1463743"/>
                  <a:gd name="connsiteX2" fmla="*/ 2598289 w 2598289"/>
                  <a:gd name="connsiteY2" fmla="*/ 1463743 h 1463743"/>
                  <a:gd name="connsiteX3" fmla="*/ 0 w 2598289"/>
                  <a:gd name="connsiteY3" fmla="*/ 1463743 h 1463743"/>
                  <a:gd name="connsiteX4" fmla="*/ 646580 w 2598289"/>
                  <a:gd name="connsiteY4" fmla="*/ 5988 h 1463743"/>
                  <a:gd name="connsiteX0" fmla="*/ 646580 w 2598289"/>
                  <a:gd name="connsiteY0" fmla="*/ 5988 h 1531593"/>
                  <a:gd name="connsiteX1" fmla="*/ 2598289 w 2598289"/>
                  <a:gd name="connsiteY1" fmla="*/ 0 h 1531593"/>
                  <a:gd name="connsiteX2" fmla="*/ 2598289 w 2598289"/>
                  <a:gd name="connsiteY2" fmla="*/ 1463743 h 1531593"/>
                  <a:gd name="connsiteX3" fmla="*/ 0 w 2598289"/>
                  <a:gd name="connsiteY3" fmla="*/ 1463743 h 1531593"/>
                  <a:gd name="connsiteX4" fmla="*/ 646580 w 2598289"/>
                  <a:gd name="connsiteY4" fmla="*/ 5988 h 1531593"/>
                  <a:gd name="connsiteX0" fmla="*/ 646580 w 2598289"/>
                  <a:gd name="connsiteY0" fmla="*/ 5988 h 1519608"/>
                  <a:gd name="connsiteX1" fmla="*/ 2598289 w 2598289"/>
                  <a:gd name="connsiteY1" fmla="*/ 0 h 1519608"/>
                  <a:gd name="connsiteX2" fmla="*/ 2598289 w 2598289"/>
                  <a:gd name="connsiteY2" fmla="*/ 1463743 h 1519608"/>
                  <a:gd name="connsiteX3" fmla="*/ 0 w 2598289"/>
                  <a:gd name="connsiteY3" fmla="*/ 1463743 h 1519608"/>
                  <a:gd name="connsiteX4" fmla="*/ 646580 w 2598289"/>
                  <a:gd name="connsiteY4" fmla="*/ 5988 h 1519608"/>
                  <a:gd name="connsiteX0" fmla="*/ 646580 w 2598289"/>
                  <a:gd name="connsiteY0" fmla="*/ 5988 h 1598405"/>
                  <a:gd name="connsiteX1" fmla="*/ 2598289 w 2598289"/>
                  <a:gd name="connsiteY1" fmla="*/ 0 h 1598405"/>
                  <a:gd name="connsiteX2" fmla="*/ 2598289 w 2598289"/>
                  <a:gd name="connsiteY2" fmla="*/ 1463743 h 1598405"/>
                  <a:gd name="connsiteX3" fmla="*/ 0 w 2598289"/>
                  <a:gd name="connsiteY3" fmla="*/ 1463743 h 1598405"/>
                  <a:gd name="connsiteX4" fmla="*/ 646580 w 2598289"/>
                  <a:gd name="connsiteY4" fmla="*/ 5988 h 1598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8289" h="1598405">
                    <a:moveTo>
                      <a:pt x="646580" y="5988"/>
                    </a:moveTo>
                    <a:lnTo>
                      <a:pt x="2598289" y="0"/>
                    </a:lnTo>
                    <a:lnTo>
                      <a:pt x="2598289" y="1463743"/>
                    </a:lnTo>
                    <a:cubicBezTo>
                      <a:pt x="1890844" y="1796011"/>
                      <a:pt x="1072641" y="1400882"/>
                      <a:pt x="0" y="1463743"/>
                    </a:cubicBezTo>
                    <a:lnTo>
                      <a:pt x="646580" y="59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25" name="Grafik 124">
              <a:extLst>
                <a:ext uri="{FF2B5EF4-FFF2-40B4-BE49-F238E27FC236}">
                  <a16:creationId xmlns:a16="http://schemas.microsoft.com/office/drawing/2014/main" id="{36B8208A-5D86-4F04-A36B-95FE2D30B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6449" y="1776841"/>
              <a:ext cx="3859102" cy="3304318"/>
            </a:xfrm>
            <a:prstGeom prst="rect">
              <a:avLst/>
            </a:prstGeom>
          </p:spPr>
        </p:pic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8BA9BDFC-A4C6-450A-8CC7-C73A3697DF51}"/>
              </a:ext>
            </a:extLst>
          </p:cNvPr>
          <p:cNvGrpSpPr>
            <a:grpSpLocks noChangeAspect="1"/>
          </p:cNvGrpSpPr>
          <p:nvPr/>
        </p:nvGrpSpPr>
        <p:grpSpPr>
          <a:xfrm>
            <a:off x="5534476" y="508923"/>
            <a:ext cx="1130444" cy="1130444"/>
            <a:chOff x="3417676" y="750676"/>
            <a:chExt cx="5356648" cy="5356648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0A262270-957A-45A4-8A55-29CB388550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951EE0A1-A56F-413E-AFE2-00B81C2BE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7764" y="2124427"/>
              <a:ext cx="4260522" cy="3970860"/>
            </a:xfrm>
            <a:custGeom>
              <a:avLst/>
              <a:gdLst>
                <a:gd name="connsiteX0" fmla="*/ 2490287 w 4260522"/>
                <a:gd name="connsiteY0" fmla="*/ 0 h 4316935"/>
                <a:gd name="connsiteX1" fmla="*/ 4260522 w 4260522"/>
                <a:gd name="connsiteY1" fmla="*/ 1770235 h 4316935"/>
                <a:gd name="connsiteX2" fmla="*/ 4252732 w 4260522"/>
                <a:gd name="connsiteY2" fmla="*/ 1924493 h 4316935"/>
                <a:gd name="connsiteX3" fmla="*/ 1862079 w 4260522"/>
                <a:gd name="connsiteY3" fmla="*/ 4315146 h 4316935"/>
                <a:gd name="connsiteX4" fmla="*/ 1826648 w 4260522"/>
                <a:gd name="connsiteY4" fmla="*/ 4316935 h 4316935"/>
                <a:gd name="connsiteX5" fmla="*/ 0 w 4260522"/>
                <a:gd name="connsiteY5" fmla="*/ 2490287 h 4316935"/>
                <a:gd name="connsiteX0" fmla="*/ 2842712 w 4260522"/>
                <a:gd name="connsiteY0" fmla="*/ 0 h 3970860"/>
                <a:gd name="connsiteX1" fmla="*/ 4260522 w 4260522"/>
                <a:gd name="connsiteY1" fmla="*/ 1424160 h 3970860"/>
                <a:gd name="connsiteX2" fmla="*/ 4252732 w 4260522"/>
                <a:gd name="connsiteY2" fmla="*/ 1578418 h 3970860"/>
                <a:gd name="connsiteX3" fmla="*/ 1862079 w 4260522"/>
                <a:gd name="connsiteY3" fmla="*/ 3969071 h 3970860"/>
                <a:gd name="connsiteX4" fmla="*/ 1826648 w 4260522"/>
                <a:gd name="connsiteY4" fmla="*/ 3970860 h 3970860"/>
                <a:gd name="connsiteX5" fmla="*/ 0 w 4260522"/>
                <a:gd name="connsiteY5" fmla="*/ 2144212 h 3970860"/>
                <a:gd name="connsiteX6" fmla="*/ 2842712 w 4260522"/>
                <a:gd name="connsiteY6" fmla="*/ 0 h 397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0522" h="3970860">
                  <a:moveTo>
                    <a:pt x="2842712" y="0"/>
                  </a:moveTo>
                  <a:lnTo>
                    <a:pt x="4260522" y="1424160"/>
                  </a:lnTo>
                  <a:lnTo>
                    <a:pt x="4252732" y="1578418"/>
                  </a:lnTo>
                  <a:cubicBezTo>
                    <a:pt x="4124719" y="2838942"/>
                    <a:pt x="3122604" y="3841058"/>
                    <a:pt x="1862079" y="3969071"/>
                  </a:cubicBezTo>
                  <a:lnTo>
                    <a:pt x="1826648" y="3970860"/>
                  </a:lnTo>
                  <a:lnTo>
                    <a:pt x="0" y="2144212"/>
                  </a:lnTo>
                  <a:cubicBezTo>
                    <a:pt x="830096" y="1314116"/>
                    <a:pt x="2012616" y="830096"/>
                    <a:pt x="28427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/>
            </a:p>
          </p:txBody>
        </p:sp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FFBF37FC-0489-4843-9FCC-36CB9BEEA50A}"/>
                </a:ext>
              </a:extLst>
            </p:cNvPr>
            <p:cNvGrpSpPr/>
            <p:nvPr/>
          </p:nvGrpSpPr>
          <p:grpSpPr>
            <a:xfrm>
              <a:off x="4907889" y="2240889"/>
              <a:ext cx="2376222" cy="2376222"/>
              <a:chOff x="4907889" y="1910372"/>
              <a:chExt cx="2376222" cy="2376222"/>
            </a:xfrm>
          </p:grpSpPr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490C8585-F4F9-4FE0-9426-52F305DCF88D}"/>
                  </a:ext>
                </a:extLst>
              </p:cNvPr>
              <p:cNvSpPr/>
              <p:nvPr/>
            </p:nvSpPr>
            <p:spPr>
              <a:xfrm rot="16200000" flipV="1">
                <a:off x="6011135" y="1910372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CD4ED48C-76FB-4D3C-B432-512F59D929A5}"/>
                  </a:ext>
                </a:extLst>
              </p:cNvPr>
              <p:cNvSpPr/>
              <p:nvPr/>
            </p:nvSpPr>
            <p:spPr>
              <a:xfrm rot="16200000" flipV="1">
                <a:off x="7114381" y="3013618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5FE037C1-4199-4B59-B7AA-0C24A5A85E41}"/>
                  </a:ext>
                </a:extLst>
              </p:cNvPr>
              <p:cNvSpPr/>
              <p:nvPr/>
            </p:nvSpPr>
            <p:spPr>
              <a:xfrm rot="16200000" flipV="1">
                <a:off x="6011135" y="4116864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902836AE-23AB-453B-85A1-E67BF992D2AE}"/>
                  </a:ext>
                </a:extLst>
              </p:cNvPr>
              <p:cNvSpPr/>
              <p:nvPr/>
            </p:nvSpPr>
            <p:spPr>
              <a:xfrm rot="16200000" flipV="1">
                <a:off x="4907889" y="3013618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62A9A9E6-A28E-4489-9A5E-9D1742B158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04511" y="1337511"/>
              <a:ext cx="4182979" cy="4182979"/>
              <a:chOff x="4048048" y="1381048"/>
              <a:chExt cx="4095904" cy="4095904"/>
            </a:xfrm>
          </p:grpSpPr>
          <p:pic>
            <p:nvPicPr>
              <p:cNvPr id="66" name="Grafik 65">
                <a:extLst>
                  <a:ext uri="{FF2B5EF4-FFF2-40B4-BE49-F238E27FC236}">
                    <a16:creationId xmlns:a16="http://schemas.microsoft.com/office/drawing/2014/main" id="{991C484C-C121-47C7-98A1-44F8F7C12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96513" y="2029513"/>
                <a:ext cx="2798975" cy="2798975"/>
              </a:xfrm>
              <a:prstGeom prst="rect">
                <a:avLst/>
              </a:prstGeom>
            </p:spPr>
          </p:pic>
          <p:sp>
            <p:nvSpPr>
              <p:cNvPr id="67" name="Pfeil: gebogen 66">
                <a:extLst>
                  <a:ext uri="{FF2B5EF4-FFF2-40B4-BE49-F238E27FC236}">
                    <a16:creationId xmlns:a16="http://schemas.microsoft.com/office/drawing/2014/main" id="{61E9688F-1266-4DC2-B7C0-379D784418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48048" y="1381048"/>
                <a:ext cx="4095904" cy="4095904"/>
              </a:xfrm>
              <a:prstGeom prst="circularArrow">
                <a:avLst>
                  <a:gd name="adj1" fmla="val 8866"/>
                  <a:gd name="adj2" fmla="val 1274572"/>
                  <a:gd name="adj3" fmla="val 822963"/>
                  <a:gd name="adj4" fmla="val 9111780"/>
                  <a:gd name="adj5" fmla="val 11377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41" name="Textfeld 240">
            <a:extLst>
              <a:ext uri="{FF2B5EF4-FFF2-40B4-BE49-F238E27FC236}">
                <a16:creationId xmlns:a16="http://schemas.microsoft.com/office/drawing/2014/main" id="{6D8503D7-D37C-4FEB-9592-D06382135697}"/>
              </a:ext>
            </a:extLst>
          </p:cNvPr>
          <p:cNvSpPr txBox="1"/>
          <p:nvPr/>
        </p:nvSpPr>
        <p:spPr>
          <a:xfrm>
            <a:off x="490701" y="2244725"/>
            <a:ext cx="23496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2. Fremdsprache: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Französisch, 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Spanisch, Latein</a:t>
            </a:r>
          </a:p>
        </p:txBody>
      </p:sp>
      <p:sp>
        <p:nvSpPr>
          <p:cNvPr id="242" name="Textfeld 241">
            <a:extLst>
              <a:ext uri="{FF2B5EF4-FFF2-40B4-BE49-F238E27FC236}">
                <a16:creationId xmlns:a16="http://schemas.microsoft.com/office/drawing/2014/main" id="{C9FDDF83-78A4-4F45-B40D-5D28F7974204}"/>
              </a:ext>
            </a:extLst>
          </p:cNvPr>
          <p:cNvSpPr txBox="1"/>
          <p:nvPr/>
        </p:nvSpPr>
        <p:spPr>
          <a:xfrm>
            <a:off x="1174335" y="5593701"/>
            <a:ext cx="2637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Vorlesewettbewerb</a:t>
            </a:r>
          </a:p>
        </p:txBody>
      </p:sp>
      <p:sp>
        <p:nvSpPr>
          <p:cNvPr id="243" name="Textfeld 242">
            <a:extLst>
              <a:ext uri="{FF2B5EF4-FFF2-40B4-BE49-F238E27FC236}">
                <a16:creationId xmlns:a16="http://schemas.microsoft.com/office/drawing/2014/main" id="{83EF72E2-EBBC-4C6A-BBE2-65EB1DFD211E}"/>
              </a:ext>
            </a:extLst>
          </p:cNvPr>
          <p:cNvSpPr txBox="1"/>
          <p:nvPr/>
        </p:nvSpPr>
        <p:spPr>
          <a:xfrm>
            <a:off x="8353831" y="5218634"/>
            <a:ext cx="3182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Präventionsworkshop „Gewaltvermeidung und Zivilcourage“</a:t>
            </a:r>
          </a:p>
        </p:txBody>
      </p:sp>
      <p:sp>
        <p:nvSpPr>
          <p:cNvPr id="244" name="Textfeld 243">
            <a:extLst>
              <a:ext uri="{FF2B5EF4-FFF2-40B4-BE49-F238E27FC236}">
                <a16:creationId xmlns:a16="http://schemas.microsoft.com/office/drawing/2014/main" id="{09AF434C-BA07-42C1-B859-391152018695}"/>
              </a:ext>
            </a:extLst>
          </p:cNvPr>
          <p:cNvSpPr txBox="1"/>
          <p:nvPr/>
        </p:nvSpPr>
        <p:spPr>
          <a:xfrm>
            <a:off x="9360415" y="2606571"/>
            <a:ext cx="3182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Marionettenspieler</a:t>
            </a:r>
          </a:p>
        </p:txBody>
      </p:sp>
    </p:spTree>
    <p:extLst>
      <p:ext uri="{BB962C8B-B14F-4D97-AF65-F5344CB8AC3E}">
        <p14:creationId xmlns:p14="http://schemas.microsoft.com/office/powerpoint/2010/main" val="3347080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0">
        <p159:morph option="byObject"/>
      </p:transition>
    </mc:Choice>
    <mc:Fallback xmlns="">
      <p:transition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uppieren 216">
            <a:extLst>
              <a:ext uri="{FF2B5EF4-FFF2-40B4-BE49-F238E27FC236}">
                <a16:creationId xmlns:a16="http://schemas.microsoft.com/office/drawing/2014/main" id="{990BFEE9-DDBF-4B5A-AED9-4E08D2732C37}"/>
              </a:ext>
            </a:extLst>
          </p:cNvPr>
          <p:cNvGrpSpPr>
            <a:grpSpLocks noChangeAspect="1"/>
          </p:cNvGrpSpPr>
          <p:nvPr/>
        </p:nvGrpSpPr>
        <p:grpSpPr>
          <a:xfrm>
            <a:off x="7346923" y="4939555"/>
            <a:ext cx="1130400" cy="1130400"/>
            <a:chOff x="3417676" y="750676"/>
            <a:chExt cx="5356648" cy="5356648"/>
          </a:xfrm>
        </p:grpSpPr>
        <p:sp>
          <p:nvSpPr>
            <p:cNvPr id="218" name="Ellipse 217">
              <a:extLst>
                <a:ext uri="{FF2B5EF4-FFF2-40B4-BE49-F238E27FC236}">
                  <a16:creationId xmlns:a16="http://schemas.microsoft.com/office/drawing/2014/main" id="{6CE8DEE7-606E-42E4-A7B2-B220D329C4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19" name="Gruppieren 218">
              <a:extLst>
                <a:ext uri="{FF2B5EF4-FFF2-40B4-BE49-F238E27FC236}">
                  <a16:creationId xmlns:a16="http://schemas.microsoft.com/office/drawing/2014/main" id="{E9B7C9F9-A65D-48BF-B320-260D520BDF6D}"/>
                </a:ext>
              </a:extLst>
            </p:cNvPr>
            <p:cNvGrpSpPr/>
            <p:nvPr/>
          </p:nvGrpSpPr>
          <p:grpSpPr>
            <a:xfrm>
              <a:off x="4830580" y="2043862"/>
              <a:ext cx="3941068" cy="4021745"/>
              <a:chOff x="4830580" y="2043862"/>
              <a:chExt cx="3941068" cy="4021745"/>
            </a:xfrm>
          </p:grpSpPr>
          <p:sp>
            <p:nvSpPr>
              <p:cNvPr id="226" name="Freihandform: Form 225">
                <a:extLst>
                  <a:ext uri="{FF2B5EF4-FFF2-40B4-BE49-F238E27FC236}">
                    <a16:creationId xmlns:a16="http://schemas.microsoft.com/office/drawing/2014/main" id="{6C1ECD43-2AE7-40FE-944F-23B2C4BCF5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30580" y="2043862"/>
                <a:ext cx="3941068" cy="4021745"/>
              </a:xfrm>
              <a:custGeom>
                <a:avLst/>
                <a:gdLst>
                  <a:gd name="connsiteX0" fmla="*/ 2401333 w 3941068"/>
                  <a:gd name="connsiteY0" fmla="*/ 0 h 4123345"/>
                  <a:gd name="connsiteX1" fmla="*/ 3941068 w 3941068"/>
                  <a:gd name="connsiteY1" fmla="*/ 1539736 h 4123345"/>
                  <a:gd name="connsiteX2" fmla="*/ 3929916 w 3941068"/>
                  <a:gd name="connsiteY2" fmla="*/ 1760582 h 4123345"/>
                  <a:gd name="connsiteX3" fmla="*/ 1805196 w 3941068"/>
                  <a:gd name="connsiteY3" fmla="*/ 4110649 h 4123345"/>
                  <a:gd name="connsiteX4" fmla="*/ 1722011 w 3941068"/>
                  <a:gd name="connsiteY4" fmla="*/ 4123345 h 4123345"/>
                  <a:gd name="connsiteX5" fmla="*/ 0 w 3941068"/>
                  <a:gd name="connsiteY5" fmla="*/ 2401334 h 41233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41068" h="4021745">
                    <a:moveTo>
                      <a:pt x="2502933" y="0"/>
                    </a:moveTo>
                    <a:lnTo>
                      <a:pt x="3941068" y="1438136"/>
                    </a:lnTo>
                    <a:lnTo>
                      <a:pt x="3929916" y="1658982"/>
                    </a:lnTo>
                    <a:cubicBezTo>
                      <a:pt x="3811047" y="2829469"/>
                      <a:pt x="2938487" y="3777144"/>
                      <a:pt x="1805196" y="4009049"/>
                    </a:cubicBezTo>
                    <a:lnTo>
                      <a:pt x="1722011" y="4021745"/>
                    </a:lnTo>
                    <a:lnTo>
                      <a:pt x="0" y="2299734"/>
                    </a:lnTo>
                    <a:cubicBezTo>
                      <a:pt x="800444" y="1499289"/>
                      <a:pt x="2611809" y="1765645"/>
                      <a:pt x="2502933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27" name="Rechteck 226">
                <a:extLst>
                  <a:ext uri="{FF2B5EF4-FFF2-40B4-BE49-F238E27FC236}">
                    <a16:creationId xmlns:a16="http://schemas.microsoft.com/office/drawing/2014/main" id="{C0CE3272-182D-44D5-AB45-8B1696C3274D}"/>
                  </a:ext>
                </a:extLst>
              </p:cNvPr>
              <p:cNvSpPr/>
              <p:nvPr/>
            </p:nvSpPr>
            <p:spPr>
              <a:xfrm rot="2700000">
                <a:off x="5281931" y="3382278"/>
                <a:ext cx="1173480" cy="6420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8" name="Rechteck 227">
                <a:extLst>
                  <a:ext uri="{FF2B5EF4-FFF2-40B4-BE49-F238E27FC236}">
                    <a16:creationId xmlns:a16="http://schemas.microsoft.com/office/drawing/2014/main" id="{5934A9EA-1D65-45B8-B63E-51E1441AA8A4}"/>
                  </a:ext>
                </a:extLst>
              </p:cNvPr>
              <p:cNvSpPr/>
              <p:nvPr/>
            </p:nvSpPr>
            <p:spPr>
              <a:xfrm rot="2700000">
                <a:off x="6125852" y="2457124"/>
                <a:ext cx="1173480" cy="117744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9" name="Rechteck 228">
                <a:extLst>
                  <a:ext uri="{FF2B5EF4-FFF2-40B4-BE49-F238E27FC236}">
                    <a16:creationId xmlns:a16="http://schemas.microsoft.com/office/drawing/2014/main" id="{01D4AE22-BB32-4AF4-B29F-035FBDB2F2A5}"/>
                  </a:ext>
                </a:extLst>
              </p:cNvPr>
              <p:cNvSpPr/>
              <p:nvPr/>
            </p:nvSpPr>
            <p:spPr>
              <a:xfrm>
                <a:off x="6240576" y="2063724"/>
                <a:ext cx="739541" cy="927023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0" name="Rechteck 229">
                <a:extLst>
                  <a:ext uri="{FF2B5EF4-FFF2-40B4-BE49-F238E27FC236}">
                    <a16:creationId xmlns:a16="http://schemas.microsoft.com/office/drawing/2014/main" id="{EA94E85C-FC47-4F7D-A2B1-2ED23A3E380B}"/>
                  </a:ext>
                </a:extLst>
              </p:cNvPr>
              <p:cNvSpPr/>
              <p:nvPr/>
            </p:nvSpPr>
            <p:spPr>
              <a:xfrm rot="2700000">
                <a:off x="6401420" y="2782362"/>
                <a:ext cx="1173480" cy="117744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20" name="Grafik 3" descr="Fragen mit einfarbiger Füllung">
              <a:extLst>
                <a:ext uri="{FF2B5EF4-FFF2-40B4-BE49-F238E27FC236}">
                  <a16:creationId xmlns:a16="http://schemas.microsoft.com/office/drawing/2014/main" id="{8DD313BE-67A9-42CB-BBC0-70110ED1E572}"/>
                </a:ext>
              </a:extLst>
            </p:cNvPr>
            <p:cNvGrpSpPr/>
            <p:nvPr/>
          </p:nvGrpSpPr>
          <p:grpSpPr>
            <a:xfrm>
              <a:off x="4399544" y="1732544"/>
              <a:ext cx="3392912" cy="3392912"/>
              <a:chOff x="4399544" y="1732544"/>
              <a:chExt cx="3392912" cy="3392912"/>
            </a:xfrm>
          </p:grpSpPr>
          <p:sp>
            <p:nvSpPr>
              <p:cNvPr id="221" name="Freihandform: Form 220">
                <a:extLst>
                  <a:ext uri="{FF2B5EF4-FFF2-40B4-BE49-F238E27FC236}">
                    <a16:creationId xmlns:a16="http://schemas.microsoft.com/office/drawing/2014/main" id="{9330CA7D-95FF-4812-8424-121576BF464E}"/>
                  </a:ext>
                </a:extLst>
              </p:cNvPr>
              <p:cNvSpPr/>
              <p:nvPr/>
            </p:nvSpPr>
            <p:spPr>
              <a:xfrm>
                <a:off x="5159414" y="2990748"/>
                <a:ext cx="636171" cy="636171"/>
              </a:xfrm>
              <a:custGeom>
                <a:avLst/>
                <a:gdLst>
                  <a:gd name="connsiteX0" fmla="*/ 636171 w 636171"/>
                  <a:gd name="connsiteY0" fmla="*/ 318085 h 636171"/>
                  <a:gd name="connsiteX1" fmla="*/ 318086 w 636171"/>
                  <a:gd name="connsiteY1" fmla="*/ 636171 h 636171"/>
                  <a:gd name="connsiteX2" fmla="*/ 0 w 636171"/>
                  <a:gd name="connsiteY2" fmla="*/ 318085 h 636171"/>
                  <a:gd name="connsiteX3" fmla="*/ 318086 w 636171"/>
                  <a:gd name="connsiteY3" fmla="*/ 0 h 636171"/>
                  <a:gd name="connsiteX4" fmla="*/ 636171 w 636171"/>
                  <a:gd name="connsiteY4" fmla="*/ 318085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71" h="636171">
                    <a:moveTo>
                      <a:pt x="636171" y="318085"/>
                    </a:moveTo>
                    <a:cubicBezTo>
                      <a:pt x="636171" y="493759"/>
                      <a:pt x="493759" y="636171"/>
                      <a:pt x="318086" y="636171"/>
                    </a:cubicBezTo>
                    <a:cubicBezTo>
                      <a:pt x="142412" y="636171"/>
                      <a:pt x="0" y="493759"/>
                      <a:pt x="0" y="318085"/>
                    </a:cubicBezTo>
                    <a:cubicBezTo>
                      <a:pt x="0" y="142412"/>
                      <a:pt x="142412" y="0"/>
                      <a:pt x="318086" y="0"/>
                    </a:cubicBezTo>
                    <a:cubicBezTo>
                      <a:pt x="493759" y="0"/>
                      <a:pt x="636171" y="142412"/>
                      <a:pt x="636171" y="318085"/>
                    </a:cubicBezTo>
                    <a:close/>
                  </a:path>
                </a:pathLst>
              </a:custGeom>
              <a:solidFill>
                <a:srgbClr val="FFCCCC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2" name="Freihandform: Form 221">
                <a:extLst>
                  <a:ext uri="{FF2B5EF4-FFF2-40B4-BE49-F238E27FC236}">
                    <a16:creationId xmlns:a16="http://schemas.microsoft.com/office/drawing/2014/main" id="{235EF86B-8210-4852-AE44-DC36AEA89A36}"/>
                  </a:ext>
                </a:extLst>
              </p:cNvPr>
              <p:cNvSpPr/>
              <p:nvPr/>
            </p:nvSpPr>
            <p:spPr>
              <a:xfrm>
                <a:off x="5689557" y="4206542"/>
                <a:ext cx="1272392" cy="636171"/>
              </a:xfrm>
              <a:custGeom>
                <a:avLst/>
                <a:gdLst>
                  <a:gd name="connsiteX0" fmla="*/ 1272342 w 1272392"/>
                  <a:gd name="connsiteY0" fmla="*/ 636171 h 636171"/>
                  <a:gd name="connsiteX1" fmla="*/ 1272342 w 1272392"/>
                  <a:gd name="connsiteY1" fmla="*/ 318086 h 636171"/>
                  <a:gd name="connsiteX2" fmla="*/ 1208725 w 1272392"/>
                  <a:gd name="connsiteY2" fmla="*/ 190851 h 636171"/>
                  <a:gd name="connsiteX3" fmla="*/ 897708 w 1272392"/>
                  <a:gd name="connsiteY3" fmla="*/ 42411 h 636171"/>
                  <a:gd name="connsiteX4" fmla="*/ 636171 w 1272392"/>
                  <a:gd name="connsiteY4" fmla="*/ 0 h 636171"/>
                  <a:gd name="connsiteX5" fmla="*/ 374634 w 1272392"/>
                  <a:gd name="connsiteY5" fmla="*/ 42411 h 636171"/>
                  <a:gd name="connsiteX6" fmla="*/ 63617 w 1272392"/>
                  <a:gd name="connsiteY6" fmla="*/ 190851 h 636171"/>
                  <a:gd name="connsiteX7" fmla="*/ 0 w 1272392"/>
                  <a:gd name="connsiteY7" fmla="*/ 318086 h 636171"/>
                  <a:gd name="connsiteX8" fmla="*/ 0 w 1272392"/>
                  <a:gd name="connsiteY8" fmla="*/ 636171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2392" h="636171">
                    <a:moveTo>
                      <a:pt x="1272342" y="636171"/>
                    </a:moveTo>
                    <a:lnTo>
                      <a:pt x="1272342" y="318086"/>
                    </a:lnTo>
                    <a:cubicBezTo>
                      <a:pt x="1273646" y="267726"/>
                      <a:pt x="1249793" y="220023"/>
                      <a:pt x="1208725" y="190851"/>
                    </a:cubicBezTo>
                    <a:cubicBezTo>
                      <a:pt x="1117173" y="119194"/>
                      <a:pt x="1010999" y="68519"/>
                      <a:pt x="897708" y="42411"/>
                    </a:cubicBezTo>
                    <a:cubicBezTo>
                      <a:pt x="812765" y="16876"/>
                      <a:pt x="724832" y="2619"/>
                      <a:pt x="636171" y="0"/>
                    </a:cubicBezTo>
                    <a:cubicBezTo>
                      <a:pt x="547301" y="276"/>
                      <a:pt x="459036" y="14586"/>
                      <a:pt x="374634" y="42411"/>
                    </a:cubicBezTo>
                    <a:cubicBezTo>
                      <a:pt x="262951" y="72983"/>
                      <a:pt x="157626" y="123254"/>
                      <a:pt x="63617" y="190851"/>
                    </a:cubicBezTo>
                    <a:cubicBezTo>
                      <a:pt x="23743" y="221031"/>
                      <a:pt x="219" y="268079"/>
                      <a:pt x="0" y="318086"/>
                    </a:cubicBezTo>
                    <a:lnTo>
                      <a:pt x="0" y="636171"/>
                    </a:lnTo>
                    <a:close/>
                  </a:path>
                </a:pathLst>
              </a:custGeom>
              <a:solidFill>
                <a:srgbClr val="FF0000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3" name="Freihandform: Form 222">
                <a:extLst>
                  <a:ext uri="{FF2B5EF4-FFF2-40B4-BE49-F238E27FC236}">
                    <a16:creationId xmlns:a16="http://schemas.microsoft.com/office/drawing/2014/main" id="{60C98B78-1C70-4E75-B76F-B746D3A664B2}"/>
                  </a:ext>
                </a:extLst>
              </p:cNvPr>
              <p:cNvSpPr/>
              <p:nvPr/>
            </p:nvSpPr>
            <p:spPr>
              <a:xfrm>
                <a:off x="6007642" y="3485548"/>
                <a:ext cx="636171" cy="636170"/>
              </a:xfrm>
              <a:custGeom>
                <a:avLst/>
                <a:gdLst>
                  <a:gd name="connsiteX0" fmla="*/ 636171 w 636171"/>
                  <a:gd name="connsiteY0" fmla="*/ 318085 h 636170"/>
                  <a:gd name="connsiteX1" fmla="*/ 318086 w 636171"/>
                  <a:gd name="connsiteY1" fmla="*/ 636171 h 636170"/>
                  <a:gd name="connsiteX2" fmla="*/ 0 w 636171"/>
                  <a:gd name="connsiteY2" fmla="*/ 318085 h 636170"/>
                  <a:gd name="connsiteX3" fmla="*/ 318086 w 636171"/>
                  <a:gd name="connsiteY3" fmla="*/ 0 h 636170"/>
                  <a:gd name="connsiteX4" fmla="*/ 636171 w 636171"/>
                  <a:gd name="connsiteY4" fmla="*/ 318085 h 636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71" h="636170">
                    <a:moveTo>
                      <a:pt x="636171" y="318085"/>
                    </a:moveTo>
                    <a:cubicBezTo>
                      <a:pt x="636171" y="493759"/>
                      <a:pt x="493759" y="636171"/>
                      <a:pt x="318086" y="636171"/>
                    </a:cubicBezTo>
                    <a:cubicBezTo>
                      <a:pt x="142412" y="636171"/>
                      <a:pt x="0" y="493759"/>
                      <a:pt x="0" y="318085"/>
                    </a:cubicBezTo>
                    <a:cubicBezTo>
                      <a:pt x="0" y="142412"/>
                      <a:pt x="142412" y="0"/>
                      <a:pt x="318086" y="0"/>
                    </a:cubicBezTo>
                    <a:cubicBezTo>
                      <a:pt x="493759" y="0"/>
                      <a:pt x="636171" y="142412"/>
                      <a:pt x="636171" y="318085"/>
                    </a:cubicBezTo>
                    <a:close/>
                  </a:path>
                </a:pathLst>
              </a:custGeom>
              <a:solidFill>
                <a:srgbClr val="FFCCCC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24" name="Freihandform: Form 223">
                <a:extLst>
                  <a:ext uri="{FF2B5EF4-FFF2-40B4-BE49-F238E27FC236}">
                    <a16:creationId xmlns:a16="http://schemas.microsoft.com/office/drawing/2014/main" id="{E9277DEA-1586-477E-BC41-A39119B7DAE7}"/>
                  </a:ext>
                </a:extLst>
              </p:cNvPr>
              <p:cNvSpPr/>
              <p:nvPr/>
            </p:nvSpPr>
            <p:spPr>
              <a:xfrm>
                <a:off x="4841278" y="3711742"/>
                <a:ext cx="1152227" cy="636171"/>
              </a:xfrm>
              <a:custGeom>
                <a:avLst/>
                <a:gdLst>
                  <a:gd name="connsiteX0" fmla="*/ 827073 w 1152227"/>
                  <a:gd name="connsiteY0" fmla="*/ 572554 h 636171"/>
                  <a:gd name="connsiteX1" fmla="*/ 827073 w 1152227"/>
                  <a:gd name="connsiteY1" fmla="*/ 572554 h 636171"/>
                  <a:gd name="connsiteX2" fmla="*/ 1152227 w 1152227"/>
                  <a:gd name="connsiteY2" fmla="*/ 409977 h 636171"/>
                  <a:gd name="connsiteX3" fmla="*/ 1024993 w 1152227"/>
                  <a:gd name="connsiteY3" fmla="*/ 98960 h 636171"/>
                  <a:gd name="connsiteX4" fmla="*/ 1024993 w 1152227"/>
                  <a:gd name="connsiteY4" fmla="*/ 84823 h 636171"/>
                  <a:gd name="connsiteX5" fmla="*/ 897759 w 1152227"/>
                  <a:gd name="connsiteY5" fmla="*/ 42411 h 636171"/>
                  <a:gd name="connsiteX6" fmla="*/ 636222 w 1152227"/>
                  <a:gd name="connsiteY6" fmla="*/ 0 h 636171"/>
                  <a:gd name="connsiteX7" fmla="*/ 374685 w 1152227"/>
                  <a:gd name="connsiteY7" fmla="*/ 42411 h 636171"/>
                  <a:gd name="connsiteX8" fmla="*/ 63668 w 1152227"/>
                  <a:gd name="connsiteY8" fmla="*/ 190851 h 636171"/>
                  <a:gd name="connsiteX9" fmla="*/ 51 w 1152227"/>
                  <a:gd name="connsiteY9" fmla="*/ 318086 h 636171"/>
                  <a:gd name="connsiteX10" fmla="*/ 51 w 1152227"/>
                  <a:gd name="connsiteY10" fmla="*/ 636171 h 636171"/>
                  <a:gd name="connsiteX11" fmla="*/ 763456 w 1152227"/>
                  <a:gd name="connsiteY11" fmla="*/ 636171 h 636171"/>
                  <a:gd name="connsiteX12" fmla="*/ 827073 w 1152227"/>
                  <a:gd name="connsiteY12" fmla="*/ 572554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52227" h="636171">
                    <a:moveTo>
                      <a:pt x="827073" y="572554"/>
                    </a:moveTo>
                    <a:lnTo>
                      <a:pt x="827073" y="572554"/>
                    </a:lnTo>
                    <a:cubicBezTo>
                      <a:pt x="926312" y="501730"/>
                      <a:pt x="1036024" y="446875"/>
                      <a:pt x="1152227" y="409977"/>
                    </a:cubicBezTo>
                    <a:cubicBezTo>
                      <a:pt x="1071854" y="326225"/>
                      <a:pt x="1026364" y="215029"/>
                      <a:pt x="1024993" y="98960"/>
                    </a:cubicBezTo>
                    <a:lnTo>
                      <a:pt x="1024993" y="84823"/>
                    </a:lnTo>
                    <a:cubicBezTo>
                      <a:pt x="983702" y="67522"/>
                      <a:pt x="941170" y="53346"/>
                      <a:pt x="897759" y="42411"/>
                    </a:cubicBezTo>
                    <a:cubicBezTo>
                      <a:pt x="812816" y="16876"/>
                      <a:pt x="724883" y="2615"/>
                      <a:pt x="636222" y="0"/>
                    </a:cubicBezTo>
                    <a:cubicBezTo>
                      <a:pt x="547352" y="272"/>
                      <a:pt x="459087" y="14586"/>
                      <a:pt x="374685" y="42411"/>
                    </a:cubicBezTo>
                    <a:cubicBezTo>
                      <a:pt x="264136" y="75969"/>
                      <a:pt x="159284" y="126011"/>
                      <a:pt x="63668" y="190851"/>
                    </a:cubicBezTo>
                    <a:cubicBezTo>
                      <a:pt x="22600" y="220023"/>
                      <a:pt x="-1253" y="267726"/>
                      <a:pt x="51" y="318086"/>
                    </a:cubicBezTo>
                    <a:lnTo>
                      <a:pt x="51" y="636171"/>
                    </a:lnTo>
                    <a:lnTo>
                      <a:pt x="763456" y="636171"/>
                    </a:lnTo>
                    <a:cubicBezTo>
                      <a:pt x="780979" y="611579"/>
                      <a:pt x="802482" y="590077"/>
                      <a:pt x="827073" y="57255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5" name="Freihandform: Form 224">
                <a:extLst>
                  <a:ext uri="{FF2B5EF4-FFF2-40B4-BE49-F238E27FC236}">
                    <a16:creationId xmlns:a16="http://schemas.microsoft.com/office/drawing/2014/main" id="{DB57A145-BD8F-425D-A389-5A578C88C91A}"/>
                  </a:ext>
                </a:extLst>
              </p:cNvPr>
              <p:cNvSpPr/>
              <p:nvPr/>
            </p:nvSpPr>
            <p:spPr>
              <a:xfrm>
                <a:off x="5866257" y="2015286"/>
                <a:ext cx="1482292" cy="1358578"/>
              </a:xfrm>
              <a:custGeom>
                <a:avLst/>
                <a:gdLst>
                  <a:gd name="connsiteX0" fmla="*/ 1408426 w 1482292"/>
                  <a:gd name="connsiteY0" fmla="*/ 0 h 1358578"/>
                  <a:gd name="connsiteX1" fmla="*/ 73527 w 1482292"/>
                  <a:gd name="connsiteY1" fmla="*/ 0 h 1358578"/>
                  <a:gd name="connsiteX2" fmla="*/ 14 w 1482292"/>
                  <a:gd name="connsiteY2" fmla="*/ 74573 h 1358578"/>
                  <a:gd name="connsiteX3" fmla="*/ 14 w 1482292"/>
                  <a:gd name="connsiteY3" fmla="*/ 984651 h 1358578"/>
                  <a:gd name="connsiteX4" fmla="*/ 72802 w 1482292"/>
                  <a:gd name="connsiteY4" fmla="*/ 1060274 h 1358578"/>
                  <a:gd name="connsiteX5" fmla="*/ 73527 w 1482292"/>
                  <a:gd name="connsiteY5" fmla="*/ 1060285 h 1358578"/>
                  <a:gd name="connsiteX6" fmla="*/ 285584 w 1482292"/>
                  <a:gd name="connsiteY6" fmla="*/ 1060285 h 1358578"/>
                  <a:gd name="connsiteX7" fmla="*/ 285584 w 1482292"/>
                  <a:gd name="connsiteY7" fmla="*/ 1358579 h 1358578"/>
                  <a:gd name="connsiteX8" fmla="*/ 578576 w 1482292"/>
                  <a:gd name="connsiteY8" fmla="*/ 1060285 h 1358578"/>
                  <a:gd name="connsiteX9" fmla="*/ 1408426 w 1482292"/>
                  <a:gd name="connsiteY9" fmla="*/ 1060285 h 1358578"/>
                  <a:gd name="connsiteX10" fmla="*/ 1482292 w 1482292"/>
                  <a:gd name="connsiteY10" fmla="*/ 985712 h 1358578"/>
                  <a:gd name="connsiteX11" fmla="*/ 1482292 w 1482292"/>
                  <a:gd name="connsiteY11" fmla="*/ 74573 h 1358578"/>
                  <a:gd name="connsiteX12" fmla="*/ 1408426 w 1482292"/>
                  <a:gd name="connsiteY12" fmla="*/ 0 h 1358578"/>
                  <a:gd name="connsiteX13" fmla="*/ 734791 w 1482292"/>
                  <a:gd name="connsiteY13" fmla="*/ 927749 h 1358578"/>
                  <a:gd name="connsiteX14" fmla="*/ 656337 w 1482292"/>
                  <a:gd name="connsiteY14" fmla="*/ 849281 h 1358578"/>
                  <a:gd name="connsiteX15" fmla="*/ 734805 w 1482292"/>
                  <a:gd name="connsiteY15" fmla="*/ 770827 h 1358578"/>
                  <a:gd name="connsiteX16" fmla="*/ 813252 w 1482292"/>
                  <a:gd name="connsiteY16" fmla="*/ 848228 h 1358578"/>
                  <a:gd name="connsiteX17" fmla="*/ 736573 w 1482292"/>
                  <a:gd name="connsiteY17" fmla="*/ 927739 h 1358578"/>
                  <a:gd name="connsiteX18" fmla="*/ 734791 w 1482292"/>
                  <a:gd name="connsiteY18" fmla="*/ 927749 h 1358578"/>
                  <a:gd name="connsiteX19" fmla="*/ 785332 w 1482292"/>
                  <a:gd name="connsiteY19" fmla="*/ 604362 h 1358578"/>
                  <a:gd name="connsiteX20" fmla="*/ 785332 w 1482292"/>
                  <a:gd name="connsiteY20" fmla="*/ 715692 h 1358578"/>
                  <a:gd name="connsiteX21" fmla="*/ 684604 w 1482292"/>
                  <a:gd name="connsiteY21" fmla="*/ 715692 h 1358578"/>
                  <a:gd name="connsiteX22" fmla="*/ 684604 w 1482292"/>
                  <a:gd name="connsiteY22" fmla="*/ 507523 h 1358578"/>
                  <a:gd name="connsiteX23" fmla="*/ 734791 w 1482292"/>
                  <a:gd name="connsiteY23" fmla="*/ 507523 h 1358578"/>
                  <a:gd name="connsiteX24" fmla="*/ 878990 w 1482292"/>
                  <a:gd name="connsiteY24" fmla="*/ 377461 h 1358578"/>
                  <a:gd name="connsiteX25" fmla="*/ 740142 w 1482292"/>
                  <a:gd name="connsiteY25" fmla="*/ 233609 h 1358578"/>
                  <a:gd name="connsiteX26" fmla="*/ 734791 w 1482292"/>
                  <a:gd name="connsiteY26" fmla="*/ 233616 h 1358578"/>
                  <a:gd name="connsiteX27" fmla="*/ 590946 w 1482292"/>
                  <a:gd name="connsiteY27" fmla="*/ 353001 h 1358578"/>
                  <a:gd name="connsiteX28" fmla="*/ 590946 w 1482292"/>
                  <a:gd name="connsiteY28" fmla="*/ 377461 h 1358578"/>
                  <a:gd name="connsiteX29" fmla="*/ 590946 w 1482292"/>
                  <a:gd name="connsiteY29" fmla="*/ 386297 h 1358578"/>
                  <a:gd name="connsiteX30" fmla="*/ 490219 w 1482292"/>
                  <a:gd name="connsiteY30" fmla="*/ 386297 h 1358578"/>
                  <a:gd name="connsiteX31" fmla="*/ 490219 w 1482292"/>
                  <a:gd name="connsiteY31" fmla="*/ 377461 h 1358578"/>
                  <a:gd name="connsiteX32" fmla="*/ 707478 w 1482292"/>
                  <a:gd name="connsiteY32" fmla="*/ 132557 h 1358578"/>
                  <a:gd name="connsiteX33" fmla="*/ 734791 w 1482292"/>
                  <a:gd name="connsiteY33" fmla="*/ 132536 h 1358578"/>
                  <a:gd name="connsiteX34" fmla="*/ 979717 w 1482292"/>
                  <a:gd name="connsiteY34" fmla="*/ 371775 h 1358578"/>
                  <a:gd name="connsiteX35" fmla="*/ 979717 w 1482292"/>
                  <a:gd name="connsiteY35" fmla="*/ 377461 h 1358578"/>
                  <a:gd name="connsiteX36" fmla="*/ 785332 w 1482292"/>
                  <a:gd name="connsiteY36" fmla="*/ 604362 h 13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482292" h="1358578">
                    <a:moveTo>
                      <a:pt x="1408426" y="0"/>
                    </a:moveTo>
                    <a:lnTo>
                      <a:pt x="73527" y="0"/>
                    </a:lnTo>
                    <a:cubicBezTo>
                      <a:pt x="32674" y="389"/>
                      <a:pt x="-184" y="33720"/>
                      <a:pt x="14" y="74573"/>
                    </a:cubicBezTo>
                    <a:lnTo>
                      <a:pt x="14" y="984651"/>
                    </a:lnTo>
                    <a:cubicBezTo>
                      <a:pt x="-767" y="1025635"/>
                      <a:pt x="31819" y="1059493"/>
                      <a:pt x="72802" y="1060274"/>
                    </a:cubicBezTo>
                    <a:cubicBezTo>
                      <a:pt x="73043" y="1060278"/>
                      <a:pt x="73287" y="1060282"/>
                      <a:pt x="73527" y="1060285"/>
                    </a:cubicBezTo>
                    <a:lnTo>
                      <a:pt x="285584" y="1060285"/>
                    </a:lnTo>
                    <a:lnTo>
                      <a:pt x="285584" y="1358579"/>
                    </a:lnTo>
                    <a:lnTo>
                      <a:pt x="578576" y="1060285"/>
                    </a:lnTo>
                    <a:lnTo>
                      <a:pt x="1408426" y="1060285"/>
                    </a:lnTo>
                    <a:cubicBezTo>
                      <a:pt x="1449335" y="1059896"/>
                      <a:pt x="1482292" y="1026625"/>
                      <a:pt x="1482292" y="985712"/>
                    </a:cubicBezTo>
                    <a:lnTo>
                      <a:pt x="1482292" y="74573"/>
                    </a:lnTo>
                    <a:cubicBezTo>
                      <a:pt x="1482296" y="33662"/>
                      <a:pt x="1449335" y="388"/>
                      <a:pt x="1408426" y="0"/>
                    </a:cubicBezTo>
                    <a:close/>
                    <a:moveTo>
                      <a:pt x="734791" y="927749"/>
                    </a:moveTo>
                    <a:cubicBezTo>
                      <a:pt x="691457" y="927746"/>
                      <a:pt x="656334" y="892615"/>
                      <a:pt x="656337" y="849281"/>
                    </a:cubicBezTo>
                    <a:cubicBezTo>
                      <a:pt x="656341" y="805947"/>
                      <a:pt x="691472" y="770824"/>
                      <a:pt x="734805" y="770827"/>
                    </a:cubicBezTo>
                    <a:cubicBezTo>
                      <a:pt x="777722" y="770831"/>
                      <a:pt x="812673" y="805315"/>
                      <a:pt x="813252" y="848228"/>
                    </a:cubicBezTo>
                    <a:cubicBezTo>
                      <a:pt x="814033" y="891357"/>
                      <a:pt x="779701" y="926958"/>
                      <a:pt x="736573" y="927739"/>
                    </a:cubicBezTo>
                    <a:cubicBezTo>
                      <a:pt x="735979" y="927749"/>
                      <a:pt x="735385" y="927753"/>
                      <a:pt x="734791" y="927749"/>
                    </a:cubicBezTo>
                    <a:close/>
                    <a:moveTo>
                      <a:pt x="785332" y="604362"/>
                    </a:moveTo>
                    <a:lnTo>
                      <a:pt x="785332" y="715692"/>
                    </a:lnTo>
                    <a:lnTo>
                      <a:pt x="684604" y="715692"/>
                    </a:lnTo>
                    <a:lnTo>
                      <a:pt x="684604" y="507523"/>
                    </a:lnTo>
                    <a:lnTo>
                      <a:pt x="734791" y="507523"/>
                    </a:lnTo>
                    <a:cubicBezTo>
                      <a:pt x="822441" y="507523"/>
                      <a:pt x="878990" y="456276"/>
                      <a:pt x="878990" y="377461"/>
                    </a:cubicBezTo>
                    <a:cubicBezTo>
                      <a:pt x="880372" y="299396"/>
                      <a:pt x="818207" y="234991"/>
                      <a:pt x="740142" y="233609"/>
                    </a:cubicBezTo>
                    <a:cubicBezTo>
                      <a:pt x="738361" y="233577"/>
                      <a:pt x="736576" y="233581"/>
                      <a:pt x="734791" y="233616"/>
                    </a:cubicBezTo>
                    <a:cubicBezTo>
                      <a:pt x="662102" y="226862"/>
                      <a:pt x="597700" y="280311"/>
                      <a:pt x="590946" y="353001"/>
                    </a:cubicBezTo>
                    <a:cubicBezTo>
                      <a:pt x="590190" y="361137"/>
                      <a:pt x="590190" y="369326"/>
                      <a:pt x="590946" y="377461"/>
                    </a:cubicBezTo>
                    <a:lnTo>
                      <a:pt x="590946" y="386297"/>
                    </a:lnTo>
                    <a:lnTo>
                      <a:pt x="490219" y="386297"/>
                    </a:lnTo>
                    <a:lnTo>
                      <a:pt x="490219" y="377461"/>
                    </a:lnTo>
                    <a:cubicBezTo>
                      <a:pt x="482585" y="249839"/>
                      <a:pt x="579855" y="140191"/>
                      <a:pt x="707478" y="132557"/>
                    </a:cubicBezTo>
                    <a:cubicBezTo>
                      <a:pt x="716576" y="132013"/>
                      <a:pt x="725694" y="132005"/>
                      <a:pt x="734791" y="132536"/>
                    </a:cubicBezTo>
                    <a:cubicBezTo>
                      <a:pt x="868490" y="130966"/>
                      <a:pt x="978148" y="238076"/>
                      <a:pt x="979717" y="371775"/>
                    </a:cubicBezTo>
                    <a:cubicBezTo>
                      <a:pt x="979738" y="373669"/>
                      <a:pt x="979738" y="375567"/>
                      <a:pt x="979717" y="377461"/>
                    </a:cubicBezTo>
                    <a:cubicBezTo>
                      <a:pt x="983149" y="491912"/>
                      <a:pt x="898955" y="590194"/>
                      <a:pt x="785332" y="6043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3FC842A9-0E59-4870-B72E-9CD1DDA6CE3A}"/>
              </a:ext>
            </a:extLst>
          </p:cNvPr>
          <p:cNvCxnSpPr>
            <a:cxnSpLocks/>
          </p:cNvCxnSpPr>
          <p:nvPr/>
        </p:nvCxnSpPr>
        <p:spPr>
          <a:xfrm rot="8100000">
            <a:off x="7393693" y="4204933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7FDB080-7E52-41E8-9BF5-A95DC2F64442}"/>
              </a:ext>
            </a:extLst>
          </p:cNvPr>
          <p:cNvGrpSpPr/>
          <p:nvPr/>
        </p:nvGrpSpPr>
        <p:grpSpPr>
          <a:xfrm>
            <a:off x="5016000" y="2590300"/>
            <a:ext cx="2160000" cy="2160000"/>
            <a:chOff x="5016000" y="2349000"/>
            <a:chExt cx="2160000" cy="216000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3219F21C-A9A5-4CDA-BB4A-DF3A8EC55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000" y="2349000"/>
              <a:ext cx="2160000" cy="216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500" b="1" dirty="0">
                  <a:solidFill>
                    <a:srgbClr val="C00000"/>
                  </a:solidFill>
                </a:rPr>
                <a:t>7</a:t>
              </a:r>
              <a:endParaRPr lang="de-DE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D76A6839-4A82-4831-BB8F-C47A90797D2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218386" y="2596104"/>
              <a:ext cx="1755228" cy="1755228"/>
            </a:xfrm>
            <a:prstGeom prst="rect">
              <a:avLst/>
            </a:prstGeom>
            <a:noFill/>
          </p:spPr>
          <p:txBody>
            <a:bodyPr wrap="none" rtlCol="0" anchor="ctr">
              <a:prstTxWarp prst="textButton">
                <a:avLst/>
              </a:prstTxWarp>
              <a:spAutoFit/>
            </a:bodyPr>
            <a:lstStyle/>
            <a:p>
              <a:pPr algn="ctr"/>
              <a:r>
                <a:rPr lang="de-DE" sz="2000" dirty="0">
                  <a:solidFill>
                    <a:srgbClr val="2F5597"/>
                  </a:solidFill>
                </a:rPr>
                <a:t>KLASSE</a:t>
              </a:r>
              <a:endParaRPr lang="de-DE" dirty="0">
                <a:solidFill>
                  <a:srgbClr val="2F5597"/>
                </a:solidFill>
              </a:endParaRPr>
            </a:p>
            <a:p>
              <a:pPr algn="ctr"/>
              <a:endParaRPr lang="de-DE" dirty="0">
                <a:solidFill>
                  <a:srgbClr val="2F5597"/>
                </a:solidFill>
              </a:endParaRPr>
            </a:p>
            <a:p>
              <a:pPr algn="ctr"/>
              <a:r>
                <a:rPr lang="de-DE" sz="1100" spc="300" dirty="0">
                  <a:solidFill>
                    <a:srgbClr val="2F5597"/>
                  </a:solidFill>
                </a:rPr>
                <a:t>GYMNASIUM MECKELFELD</a:t>
              </a:r>
            </a:p>
          </p:txBody>
        </p:sp>
      </p:grpSp>
      <p:sp>
        <p:nvSpPr>
          <p:cNvPr id="113" name="Textfeld 112">
            <a:extLst>
              <a:ext uri="{FF2B5EF4-FFF2-40B4-BE49-F238E27FC236}">
                <a16:creationId xmlns:a16="http://schemas.microsoft.com/office/drawing/2014/main" id="{D3D081C2-C477-4111-9FC0-E0A945BAE37B}"/>
              </a:ext>
            </a:extLst>
          </p:cNvPr>
          <p:cNvSpPr txBox="1"/>
          <p:nvPr/>
        </p:nvSpPr>
        <p:spPr>
          <a:xfrm>
            <a:off x="477840" y="1607550"/>
            <a:ext cx="3039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Offene Ganztagsschule</a:t>
            </a:r>
          </a:p>
        </p:txBody>
      </p:sp>
      <p:sp>
        <p:nvSpPr>
          <p:cNvPr id="242" name="Textfeld 241">
            <a:extLst>
              <a:ext uri="{FF2B5EF4-FFF2-40B4-BE49-F238E27FC236}">
                <a16:creationId xmlns:a16="http://schemas.microsoft.com/office/drawing/2014/main" id="{C9FDDF83-78A4-4F45-B40D-5D28F7974204}"/>
              </a:ext>
            </a:extLst>
          </p:cNvPr>
          <p:cNvSpPr txBox="1"/>
          <p:nvPr/>
        </p:nvSpPr>
        <p:spPr>
          <a:xfrm>
            <a:off x="883938" y="5107028"/>
            <a:ext cx="2637260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Vorlesewettbewerb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Französisch</a:t>
            </a:r>
          </a:p>
        </p:txBody>
      </p:sp>
      <p:sp>
        <p:nvSpPr>
          <p:cNvPr id="243" name="Textfeld 242">
            <a:extLst>
              <a:ext uri="{FF2B5EF4-FFF2-40B4-BE49-F238E27FC236}">
                <a16:creationId xmlns:a16="http://schemas.microsoft.com/office/drawing/2014/main" id="{83EF72E2-EBBC-4C6A-BBE2-65EB1DFD211E}"/>
              </a:ext>
            </a:extLst>
          </p:cNvPr>
          <p:cNvSpPr txBox="1"/>
          <p:nvPr/>
        </p:nvSpPr>
        <p:spPr>
          <a:xfrm>
            <a:off x="8611580" y="5092057"/>
            <a:ext cx="3182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Präventionsworkshop „Cybermobbing“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633C384D-A005-4502-A62F-4435222671BE}"/>
              </a:ext>
            </a:extLst>
          </p:cNvPr>
          <p:cNvCxnSpPr>
            <a:cxnSpLocks/>
          </p:cNvCxnSpPr>
          <p:nvPr/>
        </p:nvCxnSpPr>
        <p:spPr>
          <a:xfrm rot="2700000">
            <a:off x="7393631" y="1611979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97259FC5-400A-442C-8A90-9A61E492A7C2}"/>
              </a:ext>
            </a:extLst>
          </p:cNvPr>
          <p:cNvCxnSpPr>
            <a:cxnSpLocks/>
          </p:cNvCxnSpPr>
          <p:nvPr/>
        </p:nvCxnSpPr>
        <p:spPr>
          <a:xfrm rot="2700000">
            <a:off x="4805322" y="4230845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8BCF6733-05F5-4CCF-A14F-76725D2802CA}"/>
              </a:ext>
            </a:extLst>
          </p:cNvPr>
          <p:cNvCxnSpPr>
            <a:cxnSpLocks/>
          </p:cNvCxnSpPr>
          <p:nvPr/>
        </p:nvCxnSpPr>
        <p:spPr>
          <a:xfrm rot="8100000">
            <a:off x="4774828" y="1616625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8BA9BDFC-A4C6-450A-8CC7-C73A3697DF51}"/>
              </a:ext>
            </a:extLst>
          </p:cNvPr>
          <p:cNvGrpSpPr>
            <a:grpSpLocks noChangeAspect="1"/>
          </p:cNvGrpSpPr>
          <p:nvPr/>
        </p:nvGrpSpPr>
        <p:grpSpPr>
          <a:xfrm>
            <a:off x="3647979" y="1282141"/>
            <a:ext cx="1130444" cy="1130444"/>
            <a:chOff x="3417676" y="750676"/>
            <a:chExt cx="5356648" cy="5356648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0A262270-957A-45A4-8A55-29CB388550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951EE0A1-A56F-413E-AFE2-00B81C2BE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7764" y="2124427"/>
              <a:ext cx="4260522" cy="3970860"/>
            </a:xfrm>
            <a:custGeom>
              <a:avLst/>
              <a:gdLst>
                <a:gd name="connsiteX0" fmla="*/ 2490287 w 4260522"/>
                <a:gd name="connsiteY0" fmla="*/ 0 h 4316935"/>
                <a:gd name="connsiteX1" fmla="*/ 4260522 w 4260522"/>
                <a:gd name="connsiteY1" fmla="*/ 1770235 h 4316935"/>
                <a:gd name="connsiteX2" fmla="*/ 4252732 w 4260522"/>
                <a:gd name="connsiteY2" fmla="*/ 1924493 h 4316935"/>
                <a:gd name="connsiteX3" fmla="*/ 1862079 w 4260522"/>
                <a:gd name="connsiteY3" fmla="*/ 4315146 h 4316935"/>
                <a:gd name="connsiteX4" fmla="*/ 1826648 w 4260522"/>
                <a:gd name="connsiteY4" fmla="*/ 4316935 h 4316935"/>
                <a:gd name="connsiteX5" fmla="*/ 0 w 4260522"/>
                <a:gd name="connsiteY5" fmla="*/ 2490287 h 4316935"/>
                <a:gd name="connsiteX0" fmla="*/ 2842712 w 4260522"/>
                <a:gd name="connsiteY0" fmla="*/ 0 h 3970860"/>
                <a:gd name="connsiteX1" fmla="*/ 4260522 w 4260522"/>
                <a:gd name="connsiteY1" fmla="*/ 1424160 h 3970860"/>
                <a:gd name="connsiteX2" fmla="*/ 4252732 w 4260522"/>
                <a:gd name="connsiteY2" fmla="*/ 1578418 h 3970860"/>
                <a:gd name="connsiteX3" fmla="*/ 1862079 w 4260522"/>
                <a:gd name="connsiteY3" fmla="*/ 3969071 h 3970860"/>
                <a:gd name="connsiteX4" fmla="*/ 1826648 w 4260522"/>
                <a:gd name="connsiteY4" fmla="*/ 3970860 h 3970860"/>
                <a:gd name="connsiteX5" fmla="*/ 0 w 4260522"/>
                <a:gd name="connsiteY5" fmla="*/ 2144212 h 3970860"/>
                <a:gd name="connsiteX6" fmla="*/ 2842712 w 4260522"/>
                <a:gd name="connsiteY6" fmla="*/ 0 h 397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0522" h="3970860">
                  <a:moveTo>
                    <a:pt x="2842712" y="0"/>
                  </a:moveTo>
                  <a:lnTo>
                    <a:pt x="4260522" y="1424160"/>
                  </a:lnTo>
                  <a:lnTo>
                    <a:pt x="4252732" y="1578418"/>
                  </a:lnTo>
                  <a:cubicBezTo>
                    <a:pt x="4124719" y="2838942"/>
                    <a:pt x="3122604" y="3841058"/>
                    <a:pt x="1862079" y="3969071"/>
                  </a:cubicBezTo>
                  <a:lnTo>
                    <a:pt x="1826648" y="3970860"/>
                  </a:lnTo>
                  <a:lnTo>
                    <a:pt x="0" y="2144212"/>
                  </a:lnTo>
                  <a:cubicBezTo>
                    <a:pt x="830096" y="1314116"/>
                    <a:pt x="2012616" y="830096"/>
                    <a:pt x="28427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/>
            </a:p>
          </p:txBody>
        </p:sp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FFBF37FC-0489-4843-9FCC-36CB9BEEA50A}"/>
                </a:ext>
              </a:extLst>
            </p:cNvPr>
            <p:cNvGrpSpPr/>
            <p:nvPr/>
          </p:nvGrpSpPr>
          <p:grpSpPr>
            <a:xfrm>
              <a:off x="4907889" y="2240889"/>
              <a:ext cx="2376222" cy="2376222"/>
              <a:chOff x="4907889" y="1910372"/>
              <a:chExt cx="2376222" cy="2376222"/>
            </a:xfrm>
          </p:grpSpPr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490C8585-F4F9-4FE0-9426-52F305DCF88D}"/>
                  </a:ext>
                </a:extLst>
              </p:cNvPr>
              <p:cNvSpPr/>
              <p:nvPr/>
            </p:nvSpPr>
            <p:spPr>
              <a:xfrm rot="16200000" flipV="1">
                <a:off x="6011135" y="1910372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CD4ED48C-76FB-4D3C-B432-512F59D929A5}"/>
                  </a:ext>
                </a:extLst>
              </p:cNvPr>
              <p:cNvSpPr/>
              <p:nvPr/>
            </p:nvSpPr>
            <p:spPr>
              <a:xfrm rot="16200000" flipV="1">
                <a:off x="7114381" y="3013618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5FE037C1-4199-4B59-B7AA-0C24A5A85E41}"/>
                  </a:ext>
                </a:extLst>
              </p:cNvPr>
              <p:cNvSpPr/>
              <p:nvPr/>
            </p:nvSpPr>
            <p:spPr>
              <a:xfrm rot="16200000" flipV="1">
                <a:off x="6011135" y="4116864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902836AE-23AB-453B-85A1-E67BF992D2AE}"/>
                  </a:ext>
                </a:extLst>
              </p:cNvPr>
              <p:cNvSpPr/>
              <p:nvPr/>
            </p:nvSpPr>
            <p:spPr>
              <a:xfrm rot="16200000" flipV="1">
                <a:off x="4907889" y="3013618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62A9A9E6-A28E-4489-9A5E-9D1742B158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04511" y="1337511"/>
              <a:ext cx="4182979" cy="4182979"/>
              <a:chOff x="4048048" y="1381048"/>
              <a:chExt cx="4095904" cy="4095904"/>
            </a:xfrm>
          </p:grpSpPr>
          <p:pic>
            <p:nvPicPr>
              <p:cNvPr id="66" name="Grafik 65">
                <a:extLst>
                  <a:ext uri="{FF2B5EF4-FFF2-40B4-BE49-F238E27FC236}">
                    <a16:creationId xmlns:a16="http://schemas.microsoft.com/office/drawing/2014/main" id="{991C484C-C121-47C7-98A1-44F8F7C12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96513" y="2029513"/>
                <a:ext cx="2798975" cy="2798975"/>
              </a:xfrm>
              <a:prstGeom prst="rect">
                <a:avLst/>
              </a:prstGeom>
            </p:spPr>
          </p:pic>
          <p:sp>
            <p:nvSpPr>
              <p:cNvPr id="67" name="Pfeil: gebogen 66">
                <a:extLst>
                  <a:ext uri="{FF2B5EF4-FFF2-40B4-BE49-F238E27FC236}">
                    <a16:creationId xmlns:a16="http://schemas.microsoft.com/office/drawing/2014/main" id="{61E9688F-1266-4DC2-B7C0-379D784418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48048" y="1381048"/>
                <a:ext cx="4095904" cy="4095904"/>
              </a:xfrm>
              <a:prstGeom prst="circularArrow">
                <a:avLst>
                  <a:gd name="adj1" fmla="val 8866"/>
                  <a:gd name="adj2" fmla="val 1274572"/>
                  <a:gd name="adj3" fmla="val 822963"/>
                  <a:gd name="adj4" fmla="val 9111780"/>
                  <a:gd name="adj5" fmla="val 11377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697AFF41-F1C8-44B1-BB09-B97D5C358ED4}"/>
              </a:ext>
            </a:extLst>
          </p:cNvPr>
          <p:cNvGrpSpPr>
            <a:grpSpLocks noChangeAspect="1"/>
          </p:cNvGrpSpPr>
          <p:nvPr/>
        </p:nvGrpSpPr>
        <p:grpSpPr>
          <a:xfrm>
            <a:off x="7343101" y="1282162"/>
            <a:ext cx="1130400" cy="1130400"/>
            <a:chOff x="3417676" y="750676"/>
            <a:chExt cx="5356648" cy="5356648"/>
          </a:xfrm>
        </p:grpSpPr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B77B6BB7-7788-4AA4-8914-66C457E658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04" name="Gruppieren 103">
              <a:extLst>
                <a:ext uri="{FF2B5EF4-FFF2-40B4-BE49-F238E27FC236}">
                  <a16:creationId xmlns:a16="http://schemas.microsoft.com/office/drawing/2014/main" id="{B5050777-0568-4CB6-A97A-75B31BDCB843}"/>
                </a:ext>
              </a:extLst>
            </p:cNvPr>
            <p:cNvGrpSpPr/>
            <p:nvPr/>
          </p:nvGrpSpPr>
          <p:grpSpPr>
            <a:xfrm>
              <a:off x="4830580" y="2043862"/>
              <a:ext cx="3941068" cy="4021745"/>
              <a:chOff x="4830580" y="2043862"/>
              <a:chExt cx="3941068" cy="4021745"/>
            </a:xfrm>
          </p:grpSpPr>
          <p:sp>
            <p:nvSpPr>
              <p:cNvPr id="111" name="Freihandform: Form 110">
                <a:extLst>
                  <a:ext uri="{FF2B5EF4-FFF2-40B4-BE49-F238E27FC236}">
                    <a16:creationId xmlns:a16="http://schemas.microsoft.com/office/drawing/2014/main" id="{A24DE122-842A-483F-AA64-869DE1BAEA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30580" y="2043862"/>
                <a:ext cx="3941068" cy="4021745"/>
              </a:xfrm>
              <a:custGeom>
                <a:avLst/>
                <a:gdLst>
                  <a:gd name="connsiteX0" fmla="*/ 2401333 w 3941068"/>
                  <a:gd name="connsiteY0" fmla="*/ 0 h 4123345"/>
                  <a:gd name="connsiteX1" fmla="*/ 3941068 w 3941068"/>
                  <a:gd name="connsiteY1" fmla="*/ 1539736 h 4123345"/>
                  <a:gd name="connsiteX2" fmla="*/ 3929916 w 3941068"/>
                  <a:gd name="connsiteY2" fmla="*/ 1760582 h 4123345"/>
                  <a:gd name="connsiteX3" fmla="*/ 1805196 w 3941068"/>
                  <a:gd name="connsiteY3" fmla="*/ 4110649 h 4123345"/>
                  <a:gd name="connsiteX4" fmla="*/ 1722011 w 3941068"/>
                  <a:gd name="connsiteY4" fmla="*/ 4123345 h 4123345"/>
                  <a:gd name="connsiteX5" fmla="*/ 0 w 3941068"/>
                  <a:gd name="connsiteY5" fmla="*/ 2401334 h 41233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41068" h="4021745">
                    <a:moveTo>
                      <a:pt x="2502933" y="0"/>
                    </a:moveTo>
                    <a:lnTo>
                      <a:pt x="3941068" y="1438136"/>
                    </a:lnTo>
                    <a:lnTo>
                      <a:pt x="3929916" y="1658982"/>
                    </a:lnTo>
                    <a:cubicBezTo>
                      <a:pt x="3811047" y="2829469"/>
                      <a:pt x="2938487" y="3777144"/>
                      <a:pt x="1805196" y="4009049"/>
                    </a:cubicBezTo>
                    <a:lnTo>
                      <a:pt x="1722011" y="4021745"/>
                    </a:lnTo>
                    <a:lnTo>
                      <a:pt x="0" y="2299734"/>
                    </a:lnTo>
                    <a:cubicBezTo>
                      <a:pt x="800444" y="1499289"/>
                      <a:pt x="2611809" y="1765645"/>
                      <a:pt x="2502933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12" name="Rechteck 111">
                <a:extLst>
                  <a:ext uri="{FF2B5EF4-FFF2-40B4-BE49-F238E27FC236}">
                    <a16:creationId xmlns:a16="http://schemas.microsoft.com/office/drawing/2014/main" id="{C4255F93-499E-42D9-8B2C-163131F18F27}"/>
                  </a:ext>
                </a:extLst>
              </p:cNvPr>
              <p:cNvSpPr/>
              <p:nvPr/>
            </p:nvSpPr>
            <p:spPr>
              <a:xfrm rot="2700000">
                <a:off x="5281931" y="3382278"/>
                <a:ext cx="1173480" cy="6420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4" name="Rechteck 113">
                <a:extLst>
                  <a:ext uri="{FF2B5EF4-FFF2-40B4-BE49-F238E27FC236}">
                    <a16:creationId xmlns:a16="http://schemas.microsoft.com/office/drawing/2014/main" id="{D3A0E5D4-D88B-480D-B89A-B56D1BE9AB66}"/>
                  </a:ext>
                </a:extLst>
              </p:cNvPr>
              <p:cNvSpPr/>
              <p:nvPr/>
            </p:nvSpPr>
            <p:spPr>
              <a:xfrm rot="2700000">
                <a:off x="6125852" y="2457124"/>
                <a:ext cx="1173480" cy="117744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5" name="Rechteck 114">
                <a:extLst>
                  <a:ext uri="{FF2B5EF4-FFF2-40B4-BE49-F238E27FC236}">
                    <a16:creationId xmlns:a16="http://schemas.microsoft.com/office/drawing/2014/main" id="{90B97102-0D61-4822-8F42-C2AED7FA6485}"/>
                  </a:ext>
                </a:extLst>
              </p:cNvPr>
              <p:cNvSpPr/>
              <p:nvPr/>
            </p:nvSpPr>
            <p:spPr>
              <a:xfrm>
                <a:off x="6240576" y="2063724"/>
                <a:ext cx="739541" cy="927023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6" name="Rechteck 115">
                <a:extLst>
                  <a:ext uri="{FF2B5EF4-FFF2-40B4-BE49-F238E27FC236}">
                    <a16:creationId xmlns:a16="http://schemas.microsoft.com/office/drawing/2014/main" id="{3A2B3DA4-CCD0-44BA-81AD-04C8C0CE7C7A}"/>
                  </a:ext>
                </a:extLst>
              </p:cNvPr>
              <p:cNvSpPr/>
              <p:nvPr/>
            </p:nvSpPr>
            <p:spPr>
              <a:xfrm rot="2700000">
                <a:off x="6401420" y="2782362"/>
                <a:ext cx="1173480" cy="117744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05" name="Grafik 3" descr="Fragen mit einfarbiger Füllung">
              <a:extLst>
                <a:ext uri="{FF2B5EF4-FFF2-40B4-BE49-F238E27FC236}">
                  <a16:creationId xmlns:a16="http://schemas.microsoft.com/office/drawing/2014/main" id="{487C9890-8AB5-411E-8D64-F21E40CB20C1}"/>
                </a:ext>
              </a:extLst>
            </p:cNvPr>
            <p:cNvGrpSpPr/>
            <p:nvPr/>
          </p:nvGrpSpPr>
          <p:grpSpPr>
            <a:xfrm>
              <a:off x="4399544" y="1732544"/>
              <a:ext cx="3392912" cy="3392912"/>
              <a:chOff x="4399544" y="1732544"/>
              <a:chExt cx="3392912" cy="3392912"/>
            </a:xfrm>
          </p:grpSpPr>
          <p:sp>
            <p:nvSpPr>
              <p:cNvPr id="106" name="Freihandform: Form 105">
                <a:extLst>
                  <a:ext uri="{FF2B5EF4-FFF2-40B4-BE49-F238E27FC236}">
                    <a16:creationId xmlns:a16="http://schemas.microsoft.com/office/drawing/2014/main" id="{9A7F7B77-2D50-434C-AD91-6DBEDE19CEEC}"/>
                  </a:ext>
                </a:extLst>
              </p:cNvPr>
              <p:cNvSpPr/>
              <p:nvPr/>
            </p:nvSpPr>
            <p:spPr>
              <a:xfrm>
                <a:off x="5159414" y="2990748"/>
                <a:ext cx="636171" cy="636171"/>
              </a:xfrm>
              <a:custGeom>
                <a:avLst/>
                <a:gdLst>
                  <a:gd name="connsiteX0" fmla="*/ 636171 w 636171"/>
                  <a:gd name="connsiteY0" fmla="*/ 318085 h 636171"/>
                  <a:gd name="connsiteX1" fmla="*/ 318086 w 636171"/>
                  <a:gd name="connsiteY1" fmla="*/ 636171 h 636171"/>
                  <a:gd name="connsiteX2" fmla="*/ 0 w 636171"/>
                  <a:gd name="connsiteY2" fmla="*/ 318085 h 636171"/>
                  <a:gd name="connsiteX3" fmla="*/ 318086 w 636171"/>
                  <a:gd name="connsiteY3" fmla="*/ 0 h 636171"/>
                  <a:gd name="connsiteX4" fmla="*/ 636171 w 636171"/>
                  <a:gd name="connsiteY4" fmla="*/ 318085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71" h="636171">
                    <a:moveTo>
                      <a:pt x="636171" y="318085"/>
                    </a:moveTo>
                    <a:cubicBezTo>
                      <a:pt x="636171" y="493759"/>
                      <a:pt x="493759" y="636171"/>
                      <a:pt x="318086" y="636171"/>
                    </a:cubicBezTo>
                    <a:cubicBezTo>
                      <a:pt x="142412" y="636171"/>
                      <a:pt x="0" y="493759"/>
                      <a:pt x="0" y="318085"/>
                    </a:cubicBezTo>
                    <a:cubicBezTo>
                      <a:pt x="0" y="142412"/>
                      <a:pt x="142412" y="0"/>
                      <a:pt x="318086" y="0"/>
                    </a:cubicBezTo>
                    <a:cubicBezTo>
                      <a:pt x="493759" y="0"/>
                      <a:pt x="636171" y="142412"/>
                      <a:pt x="636171" y="318085"/>
                    </a:cubicBezTo>
                    <a:close/>
                  </a:path>
                </a:pathLst>
              </a:custGeom>
              <a:solidFill>
                <a:srgbClr val="FFCCCC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7" name="Freihandform: Form 106">
                <a:extLst>
                  <a:ext uri="{FF2B5EF4-FFF2-40B4-BE49-F238E27FC236}">
                    <a16:creationId xmlns:a16="http://schemas.microsoft.com/office/drawing/2014/main" id="{C131EA5D-F65B-4ED7-9ED2-CDAB6470B532}"/>
                  </a:ext>
                </a:extLst>
              </p:cNvPr>
              <p:cNvSpPr/>
              <p:nvPr/>
            </p:nvSpPr>
            <p:spPr>
              <a:xfrm>
                <a:off x="5689557" y="4206542"/>
                <a:ext cx="1272392" cy="636171"/>
              </a:xfrm>
              <a:custGeom>
                <a:avLst/>
                <a:gdLst>
                  <a:gd name="connsiteX0" fmla="*/ 1272342 w 1272392"/>
                  <a:gd name="connsiteY0" fmla="*/ 636171 h 636171"/>
                  <a:gd name="connsiteX1" fmla="*/ 1272342 w 1272392"/>
                  <a:gd name="connsiteY1" fmla="*/ 318086 h 636171"/>
                  <a:gd name="connsiteX2" fmla="*/ 1208725 w 1272392"/>
                  <a:gd name="connsiteY2" fmla="*/ 190851 h 636171"/>
                  <a:gd name="connsiteX3" fmla="*/ 897708 w 1272392"/>
                  <a:gd name="connsiteY3" fmla="*/ 42411 h 636171"/>
                  <a:gd name="connsiteX4" fmla="*/ 636171 w 1272392"/>
                  <a:gd name="connsiteY4" fmla="*/ 0 h 636171"/>
                  <a:gd name="connsiteX5" fmla="*/ 374634 w 1272392"/>
                  <a:gd name="connsiteY5" fmla="*/ 42411 h 636171"/>
                  <a:gd name="connsiteX6" fmla="*/ 63617 w 1272392"/>
                  <a:gd name="connsiteY6" fmla="*/ 190851 h 636171"/>
                  <a:gd name="connsiteX7" fmla="*/ 0 w 1272392"/>
                  <a:gd name="connsiteY7" fmla="*/ 318086 h 636171"/>
                  <a:gd name="connsiteX8" fmla="*/ 0 w 1272392"/>
                  <a:gd name="connsiteY8" fmla="*/ 636171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2392" h="636171">
                    <a:moveTo>
                      <a:pt x="1272342" y="636171"/>
                    </a:moveTo>
                    <a:lnTo>
                      <a:pt x="1272342" y="318086"/>
                    </a:lnTo>
                    <a:cubicBezTo>
                      <a:pt x="1273646" y="267726"/>
                      <a:pt x="1249793" y="220023"/>
                      <a:pt x="1208725" y="190851"/>
                    </a:cubicBezTo>
                    <a:cubicBezTo>
                      <a:pt x="1117173" y="119194"/>
                      <a:pt x="1010999" y="68519"/>
                      <a:pt x="897708" y="42411"/>
                    </a:cubicBezTo>
                    <a:cubicBezTo>
                      <a:pt x="812765" y="16876"/>
                      <a:pt x="724832" y="2619"/>
                      <a:pt x="636171" y="0"/>
                    </a:cubicBezTo>
                    <a:cubicBezTo>
                      <a:pt x="547301" y="276"/>
                      <a:pt x="459036" y="14586"/>
                      <a:pt x="374634" y="42411"/>
                    </a:cubicBezTo>
                    <a:cubicBezTo>
                      <a:pt x="262951" y="72983"/>
                      <a:pt x="157626" y="123254"/>
                      <a:pt x="63617" y="190851"/>
                    </a:cubicBezTo>
                    <a:cubicBezTo>
                      <a:pt x="23743" y="221031"/>
                      <a:pt x="219" y="268079"/>
                      <a:pt x="0" y="318086"/>
                    </a:cubicBezTo>
                    <a:lnTo>
                      <a:pt x="0" y="636171"/>
                    </a:lnTo>
                    <a:close/>
                  </a:path>
                </a:pathLst>
              </a:custGeom>
              <a:solidFill>
                <a:srgbClr val="FF0000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8" name="Freihandform: Form 107">
                <a:extLst>
                  <a:ext uri="{FF2B5EF4-FFF2-40B4-BE49-F238E27FC236}">
                    <a16:creationId xmlns:a16="http://schemas.microsoft.com/office/drawing/2014/main" id="{64FF5B5D-2DB7-461C-ACB1-68F6B2388915}"/>
                  </a:ext>
                </a:extLst>
              </p:cNvPr>
              <p:cNvSpPr/>
              <p:nvPr/>
            </p:nvSpPr>
            <p:spPr>
              <a:xfrm>
                <a:off x="6007642" y="3485548"/>
                <a:ext cx="636171" cy="636170"/>
              </a:xfrm>
              <a:custGeom>
                <a:avLst/>
                <a:gdLst>
                  <a:gd name="connsiteX0" fmla="*/ 636171 w 636171"/>
                  <a:gd name="connsiteY0" fmla="*/ 318085 h 636170"/>
                  <a:gd name="connsiteX1" fmla="*/ 318086 w 636171"/>
                  <a:gd name="connsiteY1" fmla="*/ 636171 h 636170"/>
                  <a:gd name="connsiteX2" fmla="*/ 0 w 636171"/>
                  <a:gd name="connsiteY2" fmla="*/ 318085 h 636170"/>
                  <a:gd name="connsiteX3" fmla="*/ 318086 w 636171"/>
                  <a:gd name="connsiteY3" fmla="*/ 0 h 636170"/>
                  <a:gd name="connsiteX4" fmla="*/ 636171 w 636171"/>
                  <a:gd name="connsiteY4" fmla="*/ 318085 h 636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71" h="636170">
                    <a:moveTo>
                      <a:pt x="636171" y="318085"/>
                    </a:moveTo>
                    <a:cubicBezTo>
                      <a:pt x="636171" y="493759"/>
                      <a:pt x="493759" y="636171"/>
                      <a:pt x="318086" y="636171"/>
                    </a:cubicBezTo>
                    <a:cubicBezTo>
                      <a:pt x="142412" y="636171"/>
                      <a:pt x="0" y="493759"/>
                      <a:pt x="0" y="318085"/>
                    </a:cubicBezTo>
                    <a:cubicBezTo>
                      <a:pt x="0" y="142412"/>
                      <a:pt x="142412" y="0"/>
                      <a:pt x="318086" y="0"/>
                    </a:cubicBezTo>
                    <a:cubicBezTo>
                      <a:pt x="493759" y="0"/>
                      <a:pt x="636171" y="142412"/>
                      <a:pt x="636171" y="318085"/>
                    </a:cubicBezTo>
                    <a:close/>
                  </a:path>
                </a:pathLst>
              </a:custGeom>
              <a:solidFill>
                <a:srgbClr val="FFCCCC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09" name="Freihandform: Form 108">
                <a:extLst>
                  <a:ext uri="{FF2B5EF4-FFF2-40B4-BE49-F238E27FC236}">
                    <a16:creationId xmlns:a16="http://schemas.microsoft.com/office/drawing/2014/main" id="{BC4B2F21-243B-48F3-90A8-1E26D534E239}"/>
                  </a:ext>
                </a:extLst>
              </p:cNvPr>
              <p:cNvSpPr/>
              <p:nvPr/>
            </p:nvSpPr>
            <p:spPr>
              <a:xfrm>
                <a:off x="4841278" y="3711742"/>
                <a:ext cx="1152227" cy="636171"/>
              </a:xfrm>
              <a:custGeom>
                <a:avLst/>
                <a:gdLst>
                  <a:gd name="connsiteX0" fmla="*/ 827073 w 1152227"/>
                  <a:gd name="connsiteY0" fmla="*/ 572554 h 636171"/>
                  <a:gd name="connsiteX1" fmla="*/ 827073 w 1152227"/>
                  <a:gd name="connsiteY1" fmla="*/ 572554 h 636171"/>
                  <a:gd name="connsiteX2" fmla="*/ 1152227 w 1152227"/>
                  <a:gd name="connsiteY2" fmla="*/ 409977 h 636171"/>
                  <a:gd name="connsiteX3" fmla="*/ 1024993 w 1152227"/>
                  <a:gd name="connsiteY3" fmla="*/ 98960 h 636171"/>
                  <a:gd name="connsiteX4" fmla="*/ 1024993 w 1152227"/>
                  <a:gd name="connsiteY4" fmla="*/ 84823 h 636171"/>
                  <a:gd name="connsiteX5" fmla="*/ 897759 w 1152227"/>
                  <a:gd name="connsiteY5" fmla="*/ 42411 h 636171"/>
                  <a:gd name="connsiteX6" fmla="*/ 636222 w 1152227"/>
                  <a:gd name="connsiteY6" fmla="*/ 0 h 636171"/>
                  <a:gd name="connsiteX7" fmla="*/ 374685 w 1152227"/>
                  <a:gd name="connsiteY7" fmla="*/ 42411 h 636171"/>
                  <a:gd name="connsiteX8" fmla="*/ 63668 w 1152227"/>
                  <a:gd name="connsiteY8" fmla="*/ 190851 h 636171"/>
                  <a:gd name="connsiteX9" fmla="*/ 51 w 1152227"/>
                  <a:gd name="connsiteY9" fmla="*/ 318086 h 636171"/>
                  <a:gd name="connsiteX10" fmla="*/ 51 w 1152227"/>
                  <a:gd name="connsiteY10" fmla="*/ 636171 h 636171"/>
                  <a:gd name="connsiteX11" fmla="*/ 763456 w 1152227"/>
                  <a:gd name="connsiteY11" fmla="*/ 636171 h 636171"/>
                  <a:gd name="connsiteX12" fmla="*/ 827073 w 1152227"/>
                  <a:gd name="connsiteY12" fmla="*/ 572554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52227" h="636171">
                    <a:moveTo>
                      <a:pt x="827073" y="572554"/>
                    </a:moveTo>
                    <a:lnTo>
                      <a:pt x="827073" y="572554"/>
                    </a:lnTo>
                    <a:cubicBezTo>
                      <a:pt x="926312" y="501730"/>
                      <a:pt x="1036024" y="446875"/>
                      <a:pt x="1152227" y="409977"/>
                    </a:cubicBezTo>
                    <a:cubicBezTo>
                      <a:pt x="1071854" y="326225"/>
                      <a:pt x="1026364" y="215029"/>
                      <a:pt x="1024993" y="98960"/>
                    </a:cubicBezTo>
                    <a:lnTo>
                      <a:pt x="1024993" y="84823"/>
                    </a:lnTo>
                    <a:cubicBezTo>
                      <a:pt x="983702" y="67522"/>
                      <a:pt x="941170" y="53346"/>
                      <a:pt x="897759" y="42411"/>
                    </a:cubicBezTo>
                    <a:cubicBezTo>
                      <a:pt x="812816" y="16876"/>
                      <a:pt x="724883" y="2615"/>
                      <a:pt x="636222" y="0"/>
                    </a:cubicBezTo>
                    <a:cubicBezTo>
                      <a:pt x="547352" y="272"/>
                      <a:pt x="459087" y="14586"/>
                      <a:pt x="374685" y="42411"/>
                    </a:cubicBezTo>
                    <a:cubicBezTo>
                      <a:pt x="264136" y="75969"/>
                      <a:pt x="159284" y="126011"/>
                      <a:pt x="63668" y="190851"/>
                    </a:cubicBezTo>
                    <a:cubicBezTo>
                      <a:pt x="22600" y="220023"/>
                      <a:pt x="-1253" y="267726"/>
                      <a:pt x="51" y="318086"/>
                    </a:cubicBezTo>
                    <a:lnTo>
                      <a:pt x="51" y="636171"/>
                    </a:lnTo>
                    <a:lnTo>
                      <a:pt x="763456" y="636171"/>
                    </a:lnTo>
                    <a:cubicBezTo>
                      <a:pt x="780979" y="611579"/>
                      <a:pt x="802482" y="590077"/>
                      <a:pt x="827073" y="57255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10" name="Freihandform: Form 109">
                <a:extLst>
                  <a:ext uri="{FF2B5EF4-FFF2-40B4-BE49-F238E27FC236}">
                    <a16:creationId xmlns:a16="http://schemas.microsoft.com/office/drawing/2014/main" id="{AD4B3037-965A-443B-9411-8D0782198C69}"/>
                  </a:ext>
                </a:extLst>
              </p:cNvPr>
              <p:cNvSpPr/>
              <p:nvPr/>
            </p:nvSpPr>
            <p:spPr>
              <a:xfrm>
                <a:off x="5866257" y="2015286"/>
                <a:ext cx="1482292" cy="1358578"/>
              </a:xfrm>
              <a:custGeom>
                <a:avLst/>
                <a:gdLst>
                  <a:gd name="connsiteX0" fmla="*/ 1408426 w 1482292"/>
                  <a:gd name="connsiteY0" fmla="*/ 0 h 1358578"/>
                  <a:gd name="connsiteX1" fmla="*/ 73527 w 1482292"/>
                  <a:gd name="connsiteY1" fmla="*/ 0 h 1358578"/>
                  <a:gd name="connsiteX2" fmla="*/ 14 w 1482292"/>
                  <a:gd name="connsiteY2" fmla="*/ 74573 h 1358578"/>
                  <a:gd name="connsiteX3" fmla="*/ 14 w 1482292"/>
                  <a:gd name="connsiteY3" fmla="*/ 984651 h 1358578"/>
                  <a:gd name="connsiteX4" fmla="*/ 72802 w 1482292"/>
                  <a:gd name="connsiteY4" fmla="*/ 1060274 h 1358578"/>
                  <a:gd name="connsiteX5" fmla="*/ 73527 w 1482292"/>
                  <a:gd name="connsiteY5" fmla="*/ 1060285 h 1358578"/>
                  <a:gd name="connsiteX6" fmla="*/ 285584 w 1482292"/>
                  <a:gd name="connsiteY6" fmla="*/ 1060285 h 1358578"/>
                  <a:gd name="connsiteX7" fmla="*/ 285584 w 1482292"/>
                  <a:gd name="connsiteY7" fmla="*/ 1358579 h 1358578"/>
                  <a:gd name="connsiteX8" fmla="*/ 578576 w 1482292"/>
                  <a:gd name="connsiteY8" fmla="*/ 1060285 h 1358578"/>
                  <a:gd name="connsiteX9" fmla="*/ 1408426 w 1482292"/>
                  <a:gd name="connsiteY9" fmla="*/ 1060285 h 1358578"/>
                  <a:gd name="connsiteX10" fmla="*/ 1482292 w 1482292"/>
                  <a:gd name="connsiteY10" fmla="*/ 985712 h 1358578"/>
                  <a:gd name="connsiteX11" fmla="*/ 1482292 w 1482292"/>
                  <a:gd name="connsiteY11" fmla="*/ 74573 h 1358578"/>
                  <a:gd name="connsiteX12" fmla="*/ 1408426 w 1482292"/>
                  <a:gd name="connsiteY12" fmla="*/ 0 h 1358578"/>
                  <a:gd name="connsiteX13" fmla="*/ 734791 w 1482292"/>
                  <a:gd name="connsiteY13" fmla="*/ 927749 h 1358578"/>
                  <a:gd name="connsiteX14" fmla="*/ 656337 w 1482292"/>
                  <a:gd name="connsiteY14" fmla="*/ 849281 h 1358578"/>
                  <a:gd name="connsiteX15" fmla="*/ 734805 w 1482292"/>
                  <a:gd name="connsiteY15" fmla="*/ 770827 h 1358578"/>
                  <a:gd name="connsiteX16" fmla="*/ 813252 w 1482292"/>
                  <a:gd name="connsiteY16" fmla="*/ 848228 h 1358578"/>
                  <a:gd name="connsiteX17" fmla="*/ 736573 w 1482292"/>
                  <a:gd name="connsiteY17" fmla="*/ 927739 h 1358578"/>
                  <a:gd name="connsiteX18" fmla="*/ 734791 w 1482292"/>
                  <a:gd name="connsiteY18" fmla="*/ 927749 h 1358578"/>
                  <a:gd name="connsiteX19" fmla="*/ 785332 w 1482292"/>
                  <a:gd name="connsiteY19" fmla="*/ 604362 h 1358578"/>
                  <a:gd name="connsiteX20" fmla="*/ 785332 w 1482292"/>
                  <a:gd name="connsiteY20" fmla="*/ 715692 h 1358578"/>
                  <a:gd name="connsiteX21" fmla="*/ 684604 w 1482292"/>
                  <a:gd name="connsiteY21" fmla="*/ 715692 h 1358578"/>
                  <a:gd name="connsiteX22" fmla="*/ 684604 w 1482292"/>
                  <a:gd name="connsiteY22" fmla="*/ 507523 h 1358578"/>
                  <a:gd name="connsiteX23" fmla="*/ 734791 w 1482292"/>
                  <a:gd name="connsiteY23" fmla="*/ 507523 h 1358578"/>
                  <a:gd name="connsiteX24" fmla="*/ 878990 w 1482292"/>
                  <a:gd name="connsiteY24" fmla="*/ 377461 h 1358578"/>
                  <a:gd name="connsiteX25" fmla="*/ 740142 w 1482292"/>
                  <a:gd name="connsiteY25" fmla="*/ 233609 h 1358578"/>
                  <a:gd name="connsiteX26" fmla="*/ 734791 w 1482292"/>
                  <a:gd name="connsiteY26" fmla="*/ 233616 h 1358578"/>
                  <a:gd name="connsiteX27" fmla="*/ 590946 w 1482292"/>
                  <a:gd name="connsiteY27" fmla="*/ 353001 h 1358578"/>
                  <a:gd name="connsiteX28" fmla="*/ 590946 w 1482292"/>
                  <a:gd name="connsiteY28" fmla="*/ 377461 h 1358578"/>
                  <a:gd name="connsiteX29" fmla="*/ 590946 w 1482292"/>
                  <a:gd name="connsiteY29" fmla="*/ 386297 h 1358578"/>
                  <a:gd name="connsiteX30" fmla="*/ 490219 w 1482292"/>
                  <a:gd name="connsiteY30" fmla="*/ 386297 h 1358578"/>
                  <a:gd name="connsiteX31" fmla="*/ 490219 w 1482292"/>
                  <a:gd name="connsiteY31" fmla="*/ 377461 h 1358578"/>
                  <a:gd name="connsiteX32" fmla="*/ 707478 w 1482292"/>
                  <a:gd name="connsiteY32" fmla="*/ 132557 h 1358578"/>
                  <a:gd name="connsiteX33" fmla="*/ 734791 w 1482292"/>
                  <a:gd name="connsiteY33" fmla="*/ 132536 h 1358578"/>
                  <a:gd name="connsiteX34" fmla="*/ 979717 w 1482292"/>
                  <a:gd name="connsiteY34" fmla="*/ 371775 h 1358578"/>
                  <a:gd name="connsiteX35" fmla="*/ 979717 w 1482292"/>
                  <a:gd name="connsiteY35" fmla="*/ 377461 h 1358578"/>
                  <a:gd name="connsiteX36" fmla="*/ 785332 w 1482292"/>
                  <a:gd name="connsiteY36" fmla="*/ 604362 h 13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482292" h="1358578">
                    <a:moveTo>
                      <a:pt x="1408426" y="0"/>
                    </a:moveTo>
                    <a:lnTo>
                      <a:pt x="73527" y="0"/>
                    </a:lnTo>
                    <a:cubicBezTo>
                      <a:pt x="32674" y="389"/>
                      <a:pt x="-184" y="33720"/>
                      <a:pt x="14" y="74573"/>
                    </a:cubicBezTo>
                    <a:lnTo>
                      <a:pt x="14" y="984651"/>
                    </a:lnTo>
                    <a:cubicBezTo>
                      <a:pt x="-767" y="1025635"/>
                      <a:pt x="31819" y="1059493"/>
                      <a:pt x="72802" y="1060274"/>
                    </a:cubicBezTo>
                    <a:cubicBezTo>
                      <a:pt x="73043" y="1060278"/>
                      <a:pt x="73287" y="1060282"/>
                      <a:pt x="73527" y="1060285"/>
                    </a:cubicBezTo>
                    <a:lnTo>
                      <a:pt x="285584" y="1060285"/>
                    </a:lnTo>
                    <a:lnTo>
                      <a:pt x="285584" y="1358579"/>
                    </a:lnTo>
                    <a:lnTo>
                      <a:pt x="578576" y="1060285"/>
                    </a:lnTo>
                    <a:lnTo>
                      <a:pt x="1408426" y="1060285"/>
                    </a:lnTo>
                    <a:cubicBezTo>
                      <a:pt x="1449335" y="1059896"/>
                      <a:pt x="1482292" y="1026625"/>
                      <a:pt x="1482292" y="985712"/>
                    </a:cubicBezTo>
                    <a:lnTo>
                      <a:pt x="1482292" y="74573"/>
                    </a:lnTo>
                    <a:cubicBezTo>
                      <a:pt x="1482296" y="33662"/>
                      <a:pt x="1449335" y="388"/>
                      <a:pt x="1408426" y="0"/>
                    </a:cubicBezTo>
                    <a:close/>
                    <a:moveTo>
                      <a:pt x="734791" y="927749"/>
                    </a:moveTo>
                    <a:cubicBezTo>
                      <a:pt x="691457" y="927746"/>
                      <a:pt x="656334" y="892615"/>
                      <a:pt x="656337" y="849281"/>
                    </a:cubicBezTo>
                    <a:cubicBezTo>
                      <a:pt x="656341" y="805947"/>
                      <a:pt x="691472" y="770824"/>
                      <a:pt x="734805" y="770827"/>
                    </a:cubicBezTo>
                    <a:cubicBezTo>
                      <a:pt x="777722" y="770831"/>
                      <a:pt x="812673" y="805315"/>
                      <a:pt x="813252" y="848228"/>
                    </a:cubicBezTo>
                    <a:cubicBezTo>
                      <a:pt x="814033" y="891357"/>
                      <a:pt x="779701" y="926958"/>
                      <a:pt x="736573" y="927739"/>
                    </a:cubicBezTo>
                    <a:cubicBezTo>
                      <a:pt x="735979" y="927749"/>
                      <a:pt x="735385" y="927753"/>
                      <a:pt x="734791" y="927749"/>
                    </a:cubicBezTo>
                    <a:close/>
                    <a:moveTo>
                      <a:pt x="785332" y="604362"/>
                    </a:moveTo>
                    <a:lnTo>
                      <a:pt x="785332" y="715692"/>
                    </a:lnTo>
                    <a:lnTo>
                      <a:pt x="684604" y="715692"/>
                    </a:lnTo>
                    <a:lnTo>
                      <a:pt x="684604" y="507523"/>
                    </a:lnTo>
                    <a:lnTo>
                      <a:pt x="734791" y="507523"/>
                    </a:lnTo>
                    <a:cubicBezTo>
                      <a:pt x="822441" y="507523"/>
                      <a:pt x="878990" y="456276"/>
                      <a:pt x="878990" y="377461"/>
                    </a:cubicBezTo>
                    <a:cubicBezTo>
                      <a:pt x="880372" y="299396"/>
                      <a:pt x="818207" y="234991"/>
                      <a:pt x="740142" y="233609"/>
                    </a:cubicBezTo>
                    <a:cubicBezTo>
                      <a:pt x="738361" y="233577"/>
                      <a:pt x="736576" y="233581"/>
                      <a:pt x="734791" y="233616"/>
                    </a:cubicBezTo>
                    <a:cubicBezTo>
                      <a:pt x="662102" y="226862"/>
                      <a:pt x="597700" y="280311"/>
                      <a:pt x="590946" y="353001"/>
                    </a:cubicBezTo>
                    <a:cubicBezTo>
                      <a:pt x="590190" y="361137"/>
                      <a:pt x="590190" y="369326"/>
                      <a:pt x="590946" y="377461"/>
                    </a:cubicBezTo>
                    <a:lnTo>
                      <a:pt x="590946" y="386297"/>
                    </a:lnTo>
                    <a:lnTo>
                      <a:pt x="490219" y="386297"/>
                    </a:lnTo>
                    <a:lnTo>
                      <a:pt x="490219" y="377461"/>
                    </a:lnTo>
                    <a:cubicBezTo>
                      <a:pt x="482585" y="249839"/>
                      <a:pt x="579855" y="140191"/>
                      <a:pt x="707478" y="132557"/>
                    </a:cubicBezTo>
                    <a:cubicBezTo>
                      <a:pt x="716576" y="132013"/>
                      <a:pt x="725694" y="132005"/>
                      <a:pt x="734791" y="132536"/>
                    </a:cubicBezTo>
                    <a:cubicBezTo>
                      <a:pt x="868490" y="130966"/>
                      <a:pt x="978148" y="238076"/>
                      <a:pt x="979717" y="371775"/>
                    </a:cubicBezTo>
                    <a:cubicBezTo>
                      <a:pt x="979738" y="373669"/>
                      <a:pt x="979738" y="375567"/>
                      <a:pt x="979717" y="377461"/>
                    </a:cubicBezTo>
                    <a:cubicBezTo>
                      <a:pt x="983149" y="491912"/>
                      <a:pt x="898955" y="590194"/>
                      <a:pt x="785332" y="6043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sp>
        <p:nvSpPr>
          <p:cNvPr id="117" name="Textfeld 116">
            <a:extLst>
              <a:ext uri="{FF2B5EF4-FFF2-40B4-BE49-F238E27FC236}">
                <a16:creationId xmlns:a16="http://schemas.microsoft.com/office/drawing/2014/main" id="{EB6CB27D-779B-4737-A948-77874657DAA2}"/>
              </a:ext>
            </a:extLst>
          </p:cNvPr>
          <p:cNvSpPr txBox="1"/>
          <p:nvPr/>
        </p:nvSpPr>
        <p:spPr>
          <a:xfrm>
            <a:off x="8607758" y="1607550"/>
            <a:ext cx="2599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Präventionsstunde</a:t>
            </a:r>
          </a:p>
        </p:txBody>
      </p: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6BA0C507-CC10-4F53-AAF6-32F549794767}"/>
              </a:ext>
            </a:extLst>
          </p:cNvPr>
          <p:cNvGrpSpPr>
            <a:grpSpLocks noChangeAspect="1"/>
          </p:cNvGrpSpPr>
          <p:nvPr/>
        </p:nvGrpSpPr>
        <p:grpSpPr>
          <a:xfrm>
            <a:off x="3693335" y="4963633"/>
            <a:ext cx="1130400" cy="1130400"/>
            <a:chOff x="3417676" y="750676"/>
            <a:chExt cx="5356648" cy="5356648"/>
          </a:xfrm>
        </p:grpSpPr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E3077CB4-8970-4AE9-B46C-27CE721C83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1437A090-7D6F-4C01-B967-4DA05B7789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6476" y="2711451"/>
              <a:ext cx="3897967" cy="3388616"/>
            </a:xfrm>
            <a:custGeom>
              <a:avLst/>
              <a:gdLst>
                <a:gd name="connsiteX0" fmla="*/ 2292349 w 3891617"/>
                <a:gd name="connsiteY0" fmla="*/ 0 h 3709291"/>
                <a:gd name="connsiteX1" fmla="*/ 3891617 w 3891617"/>
                <a:gd name="connsiteY1" fmla="*/ 1599268 h 3709291"/>
                <a:gd name="connsiteX2" fmla="*/ 3831087 w 3891617"/>
                <a:gd name="connsiteY2" fmla="*/ 1834678 h 3709291"/>
                <a:gd name="connsiteX3" fmla="*/ 1547019 w 3891617"/>
                <a:gd name="connsiteY3" fmla="*/ 3702722 h 3709291"/>
                <a:gd name="connsiteX4" fmla="*/ 1416942 w 3891617"/>
                <a:gd name="connsiteY4" fmla="*/ 3709291 h 3709291"/>
                <a:gd name="connsiteX5" fmla="*/ 0 w 3891617"/>
                <a:gd name="connsiteY5" fmla="*/ 2292349 h 3709291"/>
                <a:gd name="connsiteX0" fmla="*/ 2187574 w 3786842"/>
                <a:gd name="connsiteY0" fmla="*/ 0 h 3709291"/>
                <a:gd name="connsiteX1" fmla="*/ 3786842 w 3786842"/>
                <a:gd name="connsiteY1" fmla="*/ 1599268 h 3709291"/>
                <a:gd name="connsiteX2" fmla="*/ 3726312 w 3786842"/>
                <a:gd name="connsiteY2" fmla="*/ 1834678 h 3709291"/>
                <a:gd name="connsiteX3" fmla="*/ 1442244 w 3786842"/>
                <a:gd name="connsiteY3" fmla="*/ 3702722 h 3709291"/>
                <a:gd name="connsiteX4" fmla="*/ 1312167 w 3786842"/>
                <a:gd name="connsiteY4" fmla="*/ 3709291 h 3709291"/>
                <a:gd name="connsiteX5" fmla="*/ 0 w 3786842"/>
                <a:gd name="connsiteY5" fmla="*/ 2397124 h 3709291"/>
                <a:gd name="connsiteX6" fmla="*/ 2187574 w 3786842"/>
                <a:gd name="connsiteY6" fmla="*/ 0 h 3709291"/>
                <a:gd name="connsiteX0" fmla="*/ 2298699 w 3897967"/>
                <a:gd name="connsiteY0" fmla="*/ 0 h 3709291"/>
                <a:gd name="connsiteX1" fmla="*/ 3897967 w 3897967"/>
                <a:gd name="connsiteY1" fmla="*/ 1599268 h 3709291"/>
                <a:gd name="connsiteX2" fmla="*/ 3837437 w 3897967"/>
                <a:gd name="connsiteY2" fmla="*/ 1834678 h 3709291"/>
                <a:gd name="connsiteX3" fmla="*/ 1553369 w 3897967"/>
                <a:gd name="connsiteY3" fmla="*/ 3702722 h 3709291"/>
                <a:gd name="connsiteX4" fmla="*/ 1423292 w 3897967"/>
                <a:gd name="connsiteY4" fmla="*/ 3709291 h 3709291"/>
                <a:gd name="connsiteX5" fmla="*/ 0 w 3897967"/>
                <a:gd name="connsiteY5" fmla="*/ 2308224 h 3709291"/>
                <a:gd name="connsiteX6" fmla="*/ 2298699 w 3897967"/>
                <a:gd name="connsiteY6" fmla="*/ 0 h 3709291"/>
                <a:gd name="connsiteX0" fmla="*/ 2298699 w 3897967"/>
                <a:gd name="connsiteY0" fmla="*/ 0 h 3709291"/>
                <a:gd name="connsiteX1" fmla="*/ 2622549 w 3897967"/>
                <a:gd name="connsiteY1" fmla="*/ 320675 h 3709291"/>
                <a:gd name="connsiteX2" fmla="*/ 3897967 w 3897967"/>
                <a:gd name="connsiteY2" fmla="*/ 1599268 h 3709291"/>
                <a:gd name="connsiteX3" fmla="*/ 3837437 w 3897967"/>
                <a:gd name="connsiteY3" fmla="*/ 1834678 h 3709291"/>
                <a:gd name="connsiteX4" fmla="*/ 1553369 w 3897967"/>
                <a:gd name="connsiteY4" fmla="*/ 3702722 h 3709291"/>
                <a:gd name="connsiteX5" fmla="*/ 1423292 w 3897967"/>
                <a:gd name="connsiteY5" fmla="*/ 3709291 h 3709291"/>
                <a:gd name="connsiteX6" fmla="*/ 0 w 3897967"/>
                <a:gd name="connsiteY6" fmla="*/ 2308224 h 3709291"/>
                <a:gd name="connsiteX7" fmla="*/ 2298699 w 3897967"/>
                <a:gd name="connsiteY7" fmla="*/ 0 h 3709291"/>
                <a:gd name="connsiteX0" fmla="*/ 0 w 3897967"/>
                <a:gd name="connsiteY0" fmla="*/ 1987549 h 3388616"/>
                <a:gd name="connsiteX1" fmla="*/ 2622549 w 3897967"/>
                <a:gd name="connsiteY1" fmla="*/ 0 h 3388616"/>
                <a:gd name="connsiteX2" fmla="*/ 3897967 w 3897967"/>
                <a:gd name="connsiteY2" fmla="*/ 1278593 h 3388616"/>
                <a:gd name="connsiteX3" fmla="*/ 3837437 w 3897967"/>
                <a:gd name="connsiteY3" fmla="*/ 1514003 h 3388616"/>
                <a:gd name="connsiteX4" fmla="*/ 1553369 w 3897967"/>
                <a:gd name="connsiteY4" fmla="*/ 3382047 h 3388616"/>
                <a:gd name="connsiteX5" fmla="*/ 1423292 w 3897967"/>
                <a:gd name="connsiteY5" fmla="*/ 3388616 h 3388616"/>
                <a:gd name="connsiteX6" fmla="*/ 0 w 3897967"/>
                <a:gd name="connsiteY6" fmla="*/ 1987549 h 338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7967" h="3388616">
                  <a:moveTo>
                    <a:pt x="0" y="1987549"/>
                  </a:moveTo>
                  <a:lnTo>
                    <a:pt x="2622549" y="0"/>
                  </a:lnTo>
                  <a:lnTo>
                    <a:pt x="3897967" y="1278593"/>
                  </a:lnTo>
                  <a:lnTo>
                    <a:pt x="3837437" y="1514003"/>
                  </a:lnTo>
                  <a:cubicBezTo>
                    <a:pt x="3524416" y="2520398"/>
                    <a:pt x="2633818" y="3272322"/>
                    <a:pt x="1553369" y="3382047"/>
                  </a:cubicBezTo>
                  <a:lnTo>
                    <a:pt x="1423292" y="3388616"/>
                  </a:lnTo>
                  <a:lnTo>
                    <a:pt x="0" y="19875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78" name="Sprechblase: oval 77">
              <a:extLst>
                <a:ext uri="{FF2B5EF4-FFF2-40B4-BE49-F238E27FC236}">
                  <a16:creationId xmlns:a16="http://schemas.microsoft.com/office/drawing/2014/main" id="{1AEAF559-6A70-4B4D-BD74-8AA8F7334E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3661" y="2230273"/>
              <a:ext cx="3244678" cy="2173934"/>
            </a:xfrm>
            <a:prstGeom prst="wedgeEllipseCallout">
              <a:avLst>
                <a:gd name="adj1" fmla="val -39449"/>
                <a:gd name="adj2" fmla="val 63544"/>
              </a:avLst>
            </a:prstGeom>
            <a:blipFill dpi="0"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05263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erris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" fill="hold"/>
                                        <p:tgtEl>
                                          <p:spTgt spid="6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"/>
                            </p:stCondLst>
                            <p:childTnLst>
                              <p:par>
                                <p:cTn id="31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" fill="hold"/>
                                        <p:tgtEl>
                                          <p:spTgt spid="7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"/>
                            </p:stCondLst>
                            <p:childTnLst>
                              <p:par>
                                <p:cTn id="47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" fill="hold"/>
                                        <p:tgtEl>
                                          <p:spTgt spid="2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"/>
                            </p:stCondLst>
                            <p:childTnLst>
                              <p:par>
                                <p:cTn id="63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50" fill="hold"/>
                                        <p:tgtEl>
                                          <p:spTgt spid="10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242" grpId="0"/>
      <p:bldP spid="243" grpId="0"/>
      <p:bldP spid="1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el 1">
            <a:extLst>
              <a:ext uri="{FF2B5EF4-FFF2-40B4-BE49-F238E27FC236}">
                <a16:creationId xmlns:a16="http://schemas.microsoft.com/office/drawing/2014/main" id="{3EB5AD81-4081-4AE8-B7B6-895CB706B568}"/>
              </a:ext>
            </a:extLst>
          </p:cNvPr>
          <p:cNvSpPr txBox="1">
            <a:spLocks/>
          </p:cNvSpPr>
          <p:nvPr/>
        </p:nvSpPr>
        <p:spPr>
          <a:xfrm>
            <a:off x="409251" y="211804"/>
            <a:ext cx="11417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F5597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/>
              <a:t>Freude an Französisch!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5477585C-078E-4402-89AA-1756308106B0}"/>
              </a:ext>
            </a:extLst>
          </p:cNvPr>
          <p:cNvGrpSpPr>
            <a:grpSpLocks noChangeAspect="1"/>
          </p:cNvGrpSpPr>
          <p:nvPr/>
        </p:nvGrpSpPr>
        <p:grpSpPr>
          <a:xfrm>
            <a:off x="-882786" y="-3549786"/>
            <a:ext cx="13957571" cy="13957571"/>
            <a:chOff x="3417676" y="750676"/>
            <a:chExt cx="5356648" cy="5356648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CDF863B4-9861-41A6-AC32-79586087F9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E940282F-23FE-421B-BFEF-E16485952F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6476" y="2711451"/>
              <a:ext cx="3897967" cy="3388616"/>
            </a:xfrm>
            <a:custGeom>
              <a:avLst/>
              <a:gdLst>
                <a:gd name="connsiteX0" fmla="*/ 2292349 w 3891617"/>
                <a:gd name="connsiteY0" fmla="*/ 0 h 3709291"/>
                <a:gd name="connsiteX1" fmla="*/ 3891617 w 3891617"/>
                <a:gd name="connsiteY1" fmla="*/ 1599268 h 3709291"/>
                <a:gd name="connsiteX2" fmla="*/ 3831087 w 3891617"/>
                <a:gd name="connsiteY2" fmla="*/ 1834678 h 3709291"/>
                <a:gd name="connsiteX3" fmla="*/ 1547019 w 3891617"/>
                <a:gd name="connsiteY3" fmla="*/ 3702722 h 3709291"/>
                <a:gd name="connsiteX4" fmla="*/ 1416942 w 3891617"/>
                <a:gd name="connsiteY4" fmla="*/ 3709291 h 3709291"/>
                <a:gd name="connsiteX5" fmla="*/ 0 w 3891617"/>
                <a:gd name="connsiteY5" fmla="*/ 2292349 h 3709291"/>
                <a:gd name="connsiteX0" fmla="*/ 2187574 w 3786842"/>
                <a:gd name="connsiteY0" fmla="*/ 0 h 3709291"/>
                <a:gd name="connsiteX1" fmla="*/ 3786842 w 3786842"/>
                <a:gd name="connsiteY1" fmla="*/ 1599268 h 3709291"/>
                <a:gd name="connsiteX2" fmla="*/ 3726312 w 3786842"/>
                <a:gd name="connsiteY2" fmla="*/ 1834678 h 3709291"/>
                <a:gd name="connsiteX3" fmla="*/ 1442244 w 3786842"/>
                <a:gd name="connsiteY3" fmla="*/ 3702722 h 3709291"/>
                <a:gd name="connsiteX4" fmla="*/ 1312167 w 3786842"/>
                <a:gd name="connsiteY4" fmla="*/ 3709291 h 3709291"/>
                <a:gd name="connsiteX5" fmla="*/ 0 w 3786842"/>
                <a:gd name="connsiteY5" fmla="*/ 2397124 h 3709291"/>
                <a:gd name="connsiteX6" fmla="*/ 2187574 w 3786842"/>
                <a:gd name="connsiteY6" fmla="*/ 0 h 3709291"/>
                <a:gd name="connsiteX0" fmla="*/ 2298699 w 3897967"/>
                <a:gd name="connsiteY0" fmla="*/ 0 h 3709291"/>
                <a:gd name="connsiteX1" fmla="*/ 3897967 w 3897967"/>
                <a:gd name="connsiteY1" fmla="*/ 1599268 h 3709291"/>
                <a:gd name="connsiteX2" fmla="*/ 3837437 w 3897967"/>
                <a:gd name="connsiteY2" fmla="*/ 1834678 h 3709291"/>
                <a:gd name="connsiteX3" fmla="*/ 1553369 w 3897967"/>
                <a:gd name="connsiteY3" fmla="*/ 3702722 h 3709291"/>
                <a:gd name="connsiteX4" fmla="*/ 1423292 w 3897967"/>
                <a:gd name="connsiteY4" fmla="*/ 3709291 h 3709291"/>
                <a:gd name="connsiteX5" fmla="*/ 0 w 3897967"/>
                <a:gd name="connsiteY5" fmla="*/ 2308224 h 3709291"/>
                <a:gd name="connsiteX6" fmla="*/ 2298699 w 3897967"/>
                <a:gd name="connsiteY6" fmla="*/ 0 h 3709291"/>
                <a:gd name="connsiteX0" fmla="*/ 2298699 w 3897967"/>
                <a:gd name="connsiteY0" fmla="*/ 0 h 3709291"/>
                <a:gd name="connsiteX1" fmla="*/ 2622549 w 3897967"/>
                <a:gd name="connsiteY1" fmla="*/ 320675 h 3709291"/>
                <a:gd name="connsiteX2" fmla="*/ 3897967 w 3897967"/>
                <a:gd name="connsiteY2" fmla="*/ 1599268 h 3709291"/>
                <a:gd name="connsiteX3" fmla="*/ 3837437 w 3897967"/>
                <a:gd name="connsiteY3" fmla="*/ 1834678 h 3709291"/>
                <a:gd name="connsiteX4" fmla="*/ 1553369 w 3897967"/>
                <a:gd name="connsiteY4" fmla="*/ 3702722 h 3709291"/>
                <a:gd name="connsiteX5" fmla="*/ 1423292 w 3897967"/>
                <a:gd name="connsiteY5" fmla="*/ 3709291 h 3709291"/>
                <a:gd name="connsiteX6" fmla="*/ 0 w 3897967"/>
                <a:gd name="connsiteY6" fmla="*/ 2308224 h 3709291"/>
                <a:gd name="connsiteX7" fmla="*/ 2298699 w 3897967"/>
                <a:gd name="connsiteY7" fmla="*/ 0 h 3709291"/>
                <a:gd name="connsiteX0" fmla="*/ 0 w 3897967"/>
                <a:gd name="connsiteY0" fmla="*/ 1987549 h 3388616"/>
                <a:gd name="connsiteX1" fmla="*/ 2622549 w 3897967"/>
                <a:gd name="connsiteY1" fmla="*/ 0 h 3388616"/>
                <a:gd name="connsiteX2" fmla="*/ 3897967 w 3897967"/>
                <a:gd name="connsiteY2" fmla="*/ 1278593 h 3388616"/>
                <a:gd name="connsiteX3" fmla="*/ 3837437 w 3897967"/>
                <a:gd name="connsiteY3" fmla="*/ 1514003 h 3388616"/>
                <a:gd name="connsiteX4" fmla="*/ 1553369 w 3897967"/>
                <a:gd name="connsiteY4" fmla="*/ 3382047 h 3388616"/>
                <a:gd name="connsiteX5" fmla="*/ 1423292 w 3897967"/>
                <a:gd name="connsiteY5" fmla="*/ 3388616 h 3388616"/>
                <a:gd name="connsiteX6" fmla="*/ 0 w 3897967"/>
                <a:gd name="connsiteY6" fmla="*/ 1987549 h 338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7967" h="3388616">
                  <a:moveTo>
                    <a:pt x="0" y="1987549"/>
                  </a:moveTo>
                  <a:lnTo>
                    <a:pt x="2622549" y="0"/>
                  </a:lnTo>
                  <a:lnTo>
                    <a:pt x="3897967" y="1278593"/>
                  </a:lnTo>
                  <a:lnTo>
                    <a:pt x="3837437" y="1514003"/>
                  </a:lnTo>
                  <a:cubicBezTo>
                    <a:pt x="3524416" y="2520398"/>
                    <a:pt x="2633818" y="3272322"/>
                    <a:pt x="1553369" y="3382047"/>
                  </a:cubicBezTo>
                  <a:lnTo>
                    <a:pt x="1423292" y="3388616"/>
                  </a:lnTo>
                  <a:lnTo>
                    <a:pt x="0" y="19875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7" name="Sprechblase: oval 36">
              <a:extLst>
                <a:ext uri="{FF2B5EF4-FFF2-40B4-BE49-F238E27FC236}">
                  <a16:creationId xmlns:a16="http://schemas.microsoft.com/office/drawing/2014/main" id="{8C1ACAB4-B5EF-44A2-A4F4-0E31BFFC2D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3661" y="2230273"/>
              <a:ext cx="3244678" cy="2173934"/>
            </a:xfrm>
            <a:prstGeom prst="wedgeEllipseCallout">
              <a:avLst>
                <a:gd name="adj1" fmla="val -39449"/>
                <a:gd name="adj2" fmla="val 63544"/>
              </a:avLst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F48D4AA3-16E9-45C6-966B-F8E10B63A485}"/>
              </a:ext>
            </a:extLst>
          </p:cNvPr>
          <p:cNvGrpSpPr>
            <a:grpSpLocks noChangeAspect="1"/>
          </p:cNvGrpSpPr>
          <p:nvPr/>
        </p:nvGrpSpPr>
        <p:grpSpPr>
          <a:xfrm>
            <a:off x="5016000" y="2349000"/>
            <a:ext cx="2160000" cy="2160000"/>
            <a:chOff x="3417676" y="750676"/>
            <a:chExt cx="5356648" cy="5356648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79753892-81A5-4431-83D5-1518DDEF77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27564C67-3E7D-4CCE-8E24-0F61A72CCE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6476" y="2711451"/>
              <a:ext cx="3897967" cy="3388616"/>
            </a:xfrm>
            <a:custGeom>
              <a:avLst/>
              <a:gdLst>
                <a:gd name="connsiteX0" fmla="*/ 2292349 w 3891617"/>
                <a:gd name="connsiteY0" fmla="*/ 0 h 3709291"/>
                <a:gd name="connsiteX1" fmla="*/ 3891617 w 3891617"/>
                <a:gd name="connsiteY1" fmla="*/ 1599268 h 3709291"/>
                <a:gd name="connsiteX2" fmla="*/ 3831087 w 3891617"/>
                <a:gd name="connsiteY2" fmla="*/ 1834678 h 3709291"/>
                <a:gd name="connsiteX3" fmla="*/ 1547019 w 3891617"/>
                <a:gd name="connsiteY3" fmla="*/ 3702722 h 3709291"/>
                <a:gd name="connsiteX4" fmla="*/ 1416942 w 3891617"/>
                <a:gd name="connsiteY4" fmla="*/ 3709291 h 3709291"/>
                <a:gd name="connsiteX5" fmla="*/ 0 w 3891617"/>
                <a:gd name="connsiteY5" fmla="*/ 2292349 h 3709291"/>
                <a:gd name="connsiteX0" fmla="*/ 2187574 w 3786842"/>
                <a:gd name="connsiteY0" fmla="*/ 0 h 3709291"/>
                <a:gd name="connsiteX1" fmla="*/ 3786842 w 3786842"/>
                <a:gd name="connsiteY1" fmla="*/ 1599268 h 3709291"/>
                <a:gd name="connsiteX2" fmla="*/ 3726312 w 3786842"/>
                <a:gd name="connsiteY2" fmla="*/ 1834678 h 3709291"/>
                <a:gd name="connsiteX3" fmla="*/ 1442244 w 3786842"/>
                <a:gd name="connsiteY3" fmla="*/ 3702722 h 3709291"/>
                <a:gd name="connsiteX4" fmla="*/ 1312167 w 3786842"/>
                <a:gd name="connsiteY4" fmla="*/ 3709291 h 3709291"/>
                <a:gd name="connsiteX5" fmla="*/ 0 w 3786842"/>
                <a:gd name="connsiteY5" fmla="*/ 2397124 h 3709291"/>
                <a:gd name="connsiteX6" fmla="*/ 2187574 w 3786842"/>
                <a:gd name="connsiteY6" fmla="*/ 0 h 3709291"/>
                <a:gd name="connsiteX0" fmla="*/ 2298699 w 3897967"/>
                <a:gd name="connsiteY0" fmla="*/ 0 h 3709291"/>
                <a:gd name="connsiteX1" fmla="*/ 3897967 w 3897967"/>
                <a:gd name="connsiteY1" fmla="*/ 1599268 h 3709291"/>
                <a:gd name="connsiteX2" fmla="*/ 3837437 w 3897967"/>
                <a:gd name="connsiteY2" fmla="*/ 1834678 h 3709291"/>
                <a:gd name="connsiteX3" fmla="*/ 1553369 w 3897967"/>
                <a:gd name="connsiteY3" fmla="*/ 3702722 h 3709291"/>
                <a:gd name="connsiteX4" fmla="*/ 1423292 w 3897967"/>
                <a:gd name="connsiteY4" fmla="*/ 3709291 h 3709291"/>
                <a:gd name="connsiteX5" fmla="*/ 0 w 3897967"/>
                <a:gd name="connsiteY5" fmla="*/ 2308224 h 3709291"/>
                <a:gd name="connsiteX6" fmla="*/ 2298699 w 3897967"/>
                <a:gd name="connsiteY6" fmla="*/ 0 h 3709291"/>
                <a:gd name="connsiteX0" fmla="*/ 2298699 w 3897967"/>
                <a:gd name="connsiteY0" fmla="*/ 0 h 3709291"/>
                <a:gd name="connsiteX1" fmla="*/ 2622549 w 3897967"/>
                <a:gd name="connsiteY1" fmla="*/ 320675 h 3709291"/>
                <a:gd name="connsiteX2" fmla="*/ 3897967 w 3897967"/>
                <a:gd name="connsiteY2" fmla="*/ 1599268 h 3709291"/>
                <a:gd name="connsiteX3" fmla="*/ 3837437 w 3897967"/>
                <a:gd name="connsiteY3" fmla="*/ 1834678 h 3709291"/>
                <a:gd name="connsiteX4" fmla="*/ 1553369 w 3897967"/>
                <a:gd name="connsiteY4" fmla="*/ 3702722 h 3709291"/>
                <a:gd name="connsiteX5" fmla="*/ 1423292 w 3897967"/>
                <a:gd name="connsiteY5" fmla="*/ 3709291 h 3709291"/>
                <a:gd name="connsiteX6" fmla="*/ 0 w 3897967"/>
                <a:gd name="connsiteY6" fmla="*/ 2308224 h 3709291"/>
                <a:gd name="connsiteX7" fmla="*/ 2298699 w 3897967"/>
                <a:gd name="connsiteY7" fmla="*/ 0 h 3709291"/>
                <a:gd name="connsiteX0" fmla="*/ 0 w 3897967"/>
                <a:gd name="connsiteY0" fmla="*/ 1987549 h 3388616"/>
                <a:gd name="connsiteX1" fmla="*/ 2622549 w 3897967"/>
                <a:gd name="connsiteY1" fmla="*/ 0 h 3388616"/>
                <a:gd name="connsiteX2" fmla="*/ 3897967 w 3897967"/>
                <a:gd name="connsiteY2" fmla="*/ 1278593 h 3388616"/>
                <a:gd name="connsiteX3" fmla="*/ 3837437 w 3897967"/>
                <a:gd name="connsiteY3" fmla="*/ 1514003 h 3388616"/>
                <a:gd name="connsiteX4" fmla="*/ 1553369 w 3897967"/>
                <a:gd name="connsiteY4" fmla="*/ 3382047 h 3388616"/>
                <a:gd name="connsiteX5" fmla="*/ 1423292 w 3897967"/>
                <a:gd name="connsiteY5" fmla="*/ 3388616 h 3388616"/>
                <a:gd name="connsiteX6" fmla="*/ 0 w 3897967"/>
                <a:gd name="connsiteY6" fmla="*/ 1987549 h 338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7967" h="3388616">
                  <a:moveTo>
                    <a:pt x="0" y="1987549"/>
                  </a:moveTo>
                  <a:lnTo>
                    <a:pt x="2622549" y="0"/>
                  </a:lnTo>
                  <a:lnTo>
                    <a:pt x="3897967" y="1278593"/>
                  </a:lnTo>
                  <a:lnTo>
                    <a:pt x="3837437" y="1514003"/>
                  </a:lnTo>
                  <a:cubicBezTo>
                    <a:pt x="3524416" y="2520398"/>
                    <a:pt x="2633818" y="3272322"/>
                    <a:pt x="1553369" y="3382047"/>
                  </a:cubicBezTo>
                  <a:lnTo>
                    <a:pt x="1423292" y="3388616"/>
                  </a:lnTo>
                  <a:lnTo>
                    <a:pt x="0" y="19875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48" name="Sprechblase: oval 47">
              <a:extLst>
                <a:ext uri="{FF2B5EF4-FFF2-40B4-BE49-F238E27FC236}">
                  <a16:creationId xmlns:a16="http://schemas.microsoft.com/office/drawing/2014/main" id="{B8CB9486-CD9C-43C6-971C-E509D9F64E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3661" y="2230273"/>
              <a:ext cx="3244678" cy="2173934"/>
            </a:xfrm>
            <a:prstGeom prst="wedgeEllipseCallout">
              <a:avLst>
                <a:gd name="adj1" fmla="val -39449"/>
                <a:gd name="adj2" fmla="val 63544"/>
              </a:avLst>
            </a:prstGeom>
            <a:blipFill dpi="0"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8" name="Grafik 37" descr="Ein Bild, das Text enthält.&#10;&#10;Automatisch generierte Beschreibung">
            <a:extLst>
              <a:ext uri="{FF2B5EF4-FFF2-40B4-BE49-F238E27FC236}">
                <a16:creationId xmlns:a16="http://schemas.microsoft.com/office/drawing/2014/main" id="{4B1B857A-4EC4-4A6C-AA75-4A5D5C4B0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045" y="-2320315"/>
            <a:ext cx="12237753" cy="917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Tm="0">
        <p159:morph option="byObject"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4.16667E-7 0.20694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4075BA40-1CCD-4947-9BCD-2F450F600697}"/>
              </a:ext>
            </a:extLst>
          </p:cNvPr>
          <p:cNvSpPr/>
          <p:nvPr/>
        </p:nvSpPr>
        <p:spPr>
          <a:xfrm>
            <a:off x="-291828" y="0"/>
            <a:ext cx="1248382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DBFD3AC5-17C5-4FDC-97CE-CA3C74FFA47B}"/>
              </a:ext>
            </a:extLst>
          </p:cNvPr>
          <p:cNvGrpSpPr/>
          <p:nvPr/>
        </p:nvGrpSpPr>
        <p:grpSpPr>
          <a:xfrm>
            <a:off x="-291828" y="-4172372"/>
            <a:ext cx="12483828" cy="11037224"/>
            <a:chOff x="12483828" y="-4186076"/>
            <a:chExt cx="12483828" cy="11037224"/>
          </a:xfrm>
        </p:grpSpPr>
        <p:pic>
          <p:nvPicPr>
            <p:cNvPr id="24" name="Grafik 23" descr="Ein Bild, das Text, draußen, Himmel, Baum enthält.&#10;&#10;Automatisch generierte Beschreibung">
              <a:extLst>
                <a:ext uri="{FF2B5EF4-FFF2-40B4-BE49-F238E27FC236}">
                  <a16:creationId xmlns:a16="http://schemas.microsoft.com/office/drawing/2014/main" id="{5FB8BFCB-CD83-427E-8D00-2D53FF6F5118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 cstate="hqprint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83828" y="0"/>
              <a:ext cx="12483828" cy="6851148"/>
            </a:xfrm>
            <a:prstGeom prst="rect">
              <a:avLst/>
            </a:prstGeom>
          </p:spPr>
        </p:pic>
        <p:pic>
          <p:nvPicPr>
            <p:cNvPr id="25" name="Grafik 24" descr="Ein Bild, das Text, draußen, Himmel, Baum enthält.&#10;&#10;Automatisch generierte Beschreibung">
              <a:extLst>
                <a:ext uri="{FF2B5EF4-FFF2-40B4-BE49-F238E27FC236}">
                  <a16:creationId xmlns:a16="http://schemas.microsoft.com/office/drawing/2014/main" id="{F87F4CE0-006A-4FFB-A835-23B67CB3F42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 cstate="hqprint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0"/>
            <a:stretch/>
          </p:blipFill>
          <p:spPr>
            <a:xfrm>
              <a:off x="12483828" y="-4186076"/>
              <a:ext cx="12483828" cy="4186076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C69BBB8-9CF5-4EC9-9751-5C37D05EEA2A}"/>
              </a:ext>
            </a:extLst>
          </p:cNvPr>
          <p:cNvGrpSpPr/>
          <p:nvPr/>
        </p:nvGrpSpPr>
        <p:grpSpPr>
          <a:xfrm>
            <a:off x="-291828" y="-4172372"/>
            <a:ext cx="12483828" cy="11037224"/>
            <a:chOff x="12483828" y="-4186076"/>
            <a:chExt cx="12483828" cy="11037224"/>
          </a:xfrm>
        </p:grpSpPr>
        <p:pic>
          <p:nvPicPr>
            <p:cNvPr id="21" name="Grafik 20" descr="Ein Bild, das Text, draußen, Himmel, Baum enthält.&#10;&#10;Automatisch generierte Beschreibung">
              <a:extLst>
                <a:ext uri="{FF2B5EF4-FFF2-40B4-BE49-F238E27FC236}">
                  <a16:creationId xmlns:a16="http://schemas.microsoft.com/office/drawing/2014/main" id="{0BFB8B27-1188-473B-89B3-134270096369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83828" y="0"/>
              <a:ext cx="12483828" cy="6851148"/>
            </a:xfrm>
            <a:prstGeom prst="rect">
              <a:avLst/>
            </a:prstGeom>
          </p:spPr>
        </p:pic>
        <p:pic>
          <p:nvPicPr>
            <p:cNvPr id="22" name="Grafik 21" descr="Ein Bild, das Text, draußen, Himmel, Baum enthält.&#10;&#10;Automatisch generierte Beschreibung">
              <a:extLst>
                <a:ext uri="{FF2B5EF4-FFF2-40B4-BE49-F238E27FC236}">
                  <a16:creationId xmlns:a16="http://schemas.microsoft.com/office/drawing/2014/main" id="{B78A749C-6593-4FD2-92F7-23E2DC5E6B27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0"/>
            <a:stretch/>
          </p:blipFill>
          <p:spPr>
            <a:xfrm>
              <a:off x="12483828" y="-4186076"/>
              <a:ext cx="12483828" cy="4186076"/>
            </a:xfrm>
            <a:prstGeom prst="rect">
              <a:avLst/>
            </a:prstGeom>
          </p:spPr>
        </p:pic>
      </p:grpSp>
      <p:pic>
        <p:nvPicPr>
          <p:cNvPr id="19" name="Grafik 18" descr="Ein Bild, das Text, draußen, Himmel, Baum enthält.&#10;&#10;Automatisch generierte Beschreibung">
            <a:extLst>
              <a:ext uri="{FF2B5EF4-FFF2-40B4-BE49-F238E27FC236}">
                <a16:creationId xmlns:a16="http://schemas.microsoft.com/office/drawing/2014/main" id="{D9E99917-5C1F-4C40-9C99-4E0798F2CE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53"/>
            <a:ext cx="12192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E370DB5-1320-4811-9329-533D02B8352B}"/>
              </a:ext>
            </a:extLst>
          </p:cNvPr>
          <p:cNvSpPr txBox="1"/>
          <p:nvPr/>
        </p:nvSpPr>
        <p:spPr>
          <a:xfrm>
            <a:off x="623095" y="3783907"/>
            <a:ext cx="557229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Willkommen</a:t>
            </a:r>
            <a:endParaRPr lang="de-DE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unserer starken Schule!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DCF6269-A671-4EBC-A4FE-345F9EE75D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4511" y="1079500"/>
            <a:ext cx="5338493" cy="6134100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997DD3A-D226-4801-A09A-A6C05B954B23}"/>
              </a:ext>
            </a:extLst>
          </p:cNvPr>
          <p:cNvGrpSpPr/>
          <p:nvPr/>
        </p:nvGrpSpPr>
        <p:grpSpPr>
          <a:xfrm>
            <a:off x="8340557" y="844534"/>
            <a:ext cx="4572000" cy="6858001"/>
            <a:chOff x="7705557" y="844534"/>
            <a:chExt cx="4572000" cy="6858001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E150543-E297-4A54-BD91-9AC47BC3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>
              <a:off x="7825873" y="844535"/>
              <a:ext cx="4451684" cy="6858000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A1E939E-E971-4B5B-B5B9-2CA60DC85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129"/>
            <a:stretch/>
          </p:blipFill>
          <p:spPr>
            <a:xfrm>
              <a:off x="7705557" y="844534"/>
              <a:ext cx="4572000" cy="6369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37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0.38972 0.0898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4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ccel="288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288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58998 0.1361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92" y="680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accel="1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3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42" presetClass="path" presetSubtype="0" accel="1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7604 0.0129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64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8.33333E-7 0.6085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41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8.33333E-7 0.6085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41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5477585C-078E-4402-89AA-1756308106B0}"/>
              </a:ext>
            </a:extLst>
          </p:cNvPr>
          <p:cNvGrpSpPr>
            <a:grpSpLocks noChangeAspect="1"/>
          </p:cNvGrpSpPr>
          <p:nvPr/>
        </p:nvGrpSpPr>
        <p:grpSpPr>
          <a:xfrm>
            <a:off x="5012832" y="2345236"/>
            <a:ext cx="2160000" cy="2160000"/>
            <a:chOff x="3417676" y="750676"/>
            <a:chExt cx="5356648" cy="5356648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CDF863B4-9861-41A6-AC32-79586087F9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E940282F-23FE-421B-BFEF-E16485952F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6476" y="2711451"/>
              <a:ext cx="3897967" cy="3388616"/>
            </a:xfrm>
            <a:custGeom>
              <a:avLst/>
              <a:gdLst>
                <a:gd name="connsiteX0" fmla="*/ 2292349 w 3891617"/>
                <a:gd name="connsiteY0" fmla="*/ 0 h 3709291"/>
                <a:gd name="connsiteX1" fmla="*/ 3891617 w 3891617"/>
                <a:gd name="connsiteY1" fmla="*/ 1599268 h 3709291"/>
                <a:gd name="connsiteX2" fmla="*/ 3831087 w 3891617"/>
                <a:gd name="connsiteY2" fmla="*/ 1834678 h 3709291"/>
                <a:gd name="connsiteX3" fmla="*/ 1547019 w 3891617"/>
                <a:gd name="connsiteY3" fmla="*/ 3702722 h 3709291"/>
                <a:gd name="connsiteX4" fmla="*/ 1416942 w 3891617"/>
                <a:gd name="connsiteY4" fmla="*/ 3709291 h 3709291"/>
                <a:gd name="connsiteX5" fmla="*/ 0 w 3891617"/>
                <a:gd name="connsiteY5" fmla="*/ 2292349 h 3709291"/>
                <a:gd name="connsiteX0" fmla="*/ 2187574 w 3786842"/>
                <a:gd name="connsiteY0" fmla="*/ 0 h 3709291"/>
                <a:gd name="connsiteX1" fmla="*/ 3786842 w 3786842"/>
                <a:gd name="connsiteY1" fmla="*/ 1599268 h 3709291"/>
                <a:gd name="connsiteX2" fmla="*/ 3726312 w 3786842"/>
                <a:gd name="connsiteY2" fmla="*/ 1834678 h 3709291"/>
                <a:gd name="connsiteX3" fmla="*/ 1442244 w 3786842"/>
                <a:gd name="connsiteY3" fmla="*/ 3702722 h 3709291"/>
                <a:gd name="connsiteX4" fmla="*/ 1312167 w 3786842"/>
                <a:gd name="connsiteY4" fmla="*/ 3709291 h 3709291"/>
                <a:gd name="connsiteX5" fmla="*/ 0 w 3786842"/>
                <a:gd name="connsiteY5" fmla="*/ 2397124 h 3709291"/>
                <a:gd name="connsiteX6" fmla="*/ 2187574 w 3786842"/>
                <a:gd name="connsiteY6" fmla="*/ 0 h 3709291"/>
                <a:gd name="connsiteX0" fmla="*/ 2298699 w 3897967"/>
                <a:gd name="connsiteY0" fmla="*/ 0 h 3709291"/>
                <a:gd name="connsiteX1" fmla="*/ 3897967 w 3897967"/>
                <a:gd name="connsiteY1" fmla="*/ 1599268 h 3709291"/>
                <a:gd name="connsiteX2" fmla="*/ 3837437 w 3897967"/>
                <a:gd name="connsiteY2" fmla="*/ 1834678 h 3709291"/>
                <a:gd name="connsiteX3" fmla="*/ 1553369 w 3897967"/>
                <a:gd name="connsiteY3" fmla="*/ 3702722 h 3709291"/>
                <a:gd name="connsiteX4" fmla="*/ 1423292 w 3897967"/>
                <a:gd name="connsiteY4" fmla="*/ 3709291 h 3709291"/>
                <a:gd name="connsiteX5" fmla="*/ 0 w 3897967"/>
                <a:gd name="connsiteY5" fmla="*/ 2308224 h 3709291"/>
                <a:gd name="connsiteX6" fmla="*/ 2298699 w 3897967"/>
                <a:gd name="connsiteY6" fmla="*/ 0 h 3709291"/>
                <a:gd name="connsiteX0" fmla="*/ 2298699 w 3897967"/>
                <a:gd name="connsiteY0" fmla="*/ 0 h 3709291"/>
                <a:gd name="connsiteX1" fmla="*/ 2622549 w 3897967"/>
                <a:gd name="connsiteY1" fmla="*/ 320675 h 3709291"/>
                <a:gd name="connsiteX2" fmla="*/ 3897967 w 3897967"/>
                <a:gd name="connsiteY2" fmla="*/ 1599268 h 3709291"/>
                <a:gd name="connsiteX3" fmla="*/ 3837437 w 3897967"/>
                <a:gd name="connsiteY3" fmla="*/ 1834678 h 3709291"/>
                <a:gd name="connsiteX4" fmla="*/ 1553369 w 3897967"/>
                <a:gd name="connsiteY4" fmla="*/ 3702722 h 3709291"/>
                <a:gd name="connsiteX5" fmla="*/ 1423292 w 3897967"/>
                <a:gd name="connsiteY5" fmla="*/ 3709291 h 3709291"/>
                <a:gd name="connsiteX6" fmla="*/ 0 w 3897967"/>
                <a:gd name="connsiteY6" fmla="*/ 2308224 h 3709291"/>
                <a:gd name="connsiteX7" fmla="*/ 2298699 w 3897967"/>
                <a:gd name="connsiteY7" fmla="*/ 0 h 3709291"/>
                <a:gd name="connsiteX0" fmla="*/ 0 w 3897967"/>
                <a:gd name="connsiteY0" fmla="*/ 1987549 h 3388616"/>
                <a:gd name="connsiteX1" fmla="*/ 2622549 w 3897967"/>
                <a:gd name="connsiteY1" fmla="*/ 0 h 3388616"/>
                <a:gd name="connsiteX2" fmla="*/ 3897967 w 3897967"/>
                <a:gd name="connsiteY2" fmla="*/ 1278593 h 3388616"/>
                <a:gd name="connsiteX3" fmla="*/ 3837437 w 3897967"/>
                <a:gd name="connsiteY3" fmla="*/ 1514003 h 3388616"/>
                <a:gd name="connsiteX4" fmla="*/ 1553369 w 3897967"/>
                <a:gd name="connsiteY4" fmla="*/ 3382047 h 3388616"/>
                <a:gd name="connsiteX5" fmla="*/ 1423292 w 3897967"/>
                <a:gd name="connsiteY5" fmla="*/ 3388616 h 3388616"/>
                <a:gd name="connsiteX6" fmla="*/ 0 w 3897967"/>
                <a:gd name="connsiteY6" fmla="*/ 1987549 h 338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7967" h="3388616">
                  <a:moveTo>
                    <a:pt x="0" y="1987549"/>
                  </a:moveTo>
                  <a:lnTo>
                    <a:pt x="2622549" y="0"/>
                  </a:lnTo>
                  <a:lnTo>
                    <a:pt x="3897967" y="1278593"/>
                  </a:lnTo>
                  <a:lnTo>
                    <a:pt x="3837437" y="1514003"/>
                  </a:lnTo>
                  <a:cubicBezTo>
                    <a:pt x="3524416" y="2520398"/>
                    <a:pt x="2633818" y="3272322"/>
                    <a:pt x="1553369" y="3382047"/>
                  </a:cubicBezTo>
                  <a:lnTo>
                    <a:pt x="1423292" y="3388616"/>
                  </a:lnTo>
                  <a:lnTo>
                    <a:pt x="0" y="19875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7" name="Sprechblase: oval 36">
              <a:extLst>
                <a:ext uri="{FF2B5EF4-FFF2-40B4-BE49-F238E27FC236}">
                  <a16:creationId xmlns:a16="http://schemas.microsoft.com/office/drawing/2014/main" id="{8C1ACAB4-B5EF-44A2-A4F4-0E31BFFC2D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3661" y="2230273"/>
              <a:ext cx="3244678" cy="2173934"/>
            </a:xfrm>
            <a:prstGeom prst="wedgeEllipseCallout">
              <a:avLst>
                <a:gd name="adj1" fmla="val -39449"/>
                <a:gd name="adj2" fmla="val 63544"/>
              </a:avLst>
            </a:prstGeom>
            <a:blipFill dpi="0"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0E950E3-F90A-4DEC-9D79-B2BD5B285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51" y="211804"/>
            <a:ext cx="11417300" cy="1325563"/>
          </a:xfrm>
        </p:spPr>
        <p:txBody>
          <a:bodyPr/>
          <a:lstStyle/>
          <a:p>
            <a:pPr algn="ctr"/>
            <a:r>
              <a:rPr lang="de-DE" dirty="0"/>
              <a:t>Freude an Französisch!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6D9BBAE-CFFE-4EC2-A34C-F73C51E9CDA2}"/>
              </a:ext>
            </a:extLst>
          </p:cNvPr>
          <p:cNvSpPr txBox="1"/>
          <p:nvPr/>
        </p:nvSpPr>
        <p:spPr>
          <a:xfrm>
            <a:off x="2097957" y="2983245"/>
            <a:ext cx="2637260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Vorlesewettbewerb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Französisch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3D985C6B-0966-44DB-8D7E-F853C840B008}"/>
              </a:ext>
            </a:extLst>
          </p:cNvPr>
          <p:cNvSpPr txBox="1"/>
          <p:nvPr/>
        </p:nvSpPr>
        <p:spPr>
          <a:xfrm>
            <a:off x="4674906" y="1661317"/>
            <a:ext cx="284218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Französischer Festtag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CEEFE9DE-7E25-402C-BD2D-77F804F4E2F0}"/>
              </a:ext>
            </a:extLst>
          </p:cNvPr>
          <p:cNvSpPr txBox="1"/>
          <p:nvPr/>
        </p:nvSpPr>
        <p:spPr>
          <a:xfrm>
            <a:off x="3531904" y="4735891"/>
            <a:ext cx="5171993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2F5597"/>
                </a:solidFill>
              </a:rPr>
              <a:t>DELF 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(Diplôme </a:t>
            </a:r>
            <a:r>
              <a:rPr lang="de-DE" sz="2400" dirty="0" err="1">
                <a:solidFill>
                  <a:srgbClr val="2F5597"/>
                </a:solidFill>
              </a:rPr>
              <a:t>d‘Etudes</a:t>
            </a:r>
            <a:r>
              <a:rPr lang="de-DE" sz="2400" dirty="0">
                <a:solidFill>
                  <a:srgbClr val="2F5597"/>
                </a:solidFill>
              </a:rPr>
              <a:t> en Langue Française)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A11F8C5-30AD-4061-BFE9-FA8ABF438E16}"/>
              </a:ext>
            </a:extLst>
          </p:cNvPr>
          <p:cNvSpPr txBox="1"/>
          <p:nvPr/>
        </p:nvSpPr>
        <p:spPr>
          <a:xfrm>
            <a:off x="7456783" y="2983244"/>
            <a:ext cx="253652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Prix des </a:t>
            </a:r>
          </a:p>
          <a:p>
            <a:r>
              <a:rPr lang="de-DE" sz="2400" dirty="0" err="1">
                <a:solidFill>
                  <a:srgbClr val="2F5597"/>
                </a:solidFill>
              </a:rPr>
              <a:t>Lycéens</a:t>
            </a:r>
            <a:r>
              <a:rPr lang="de-DE" sz="2400" dirty="0">
                <a:solidFill>
                  <a:srgbClr val="2F5597"/>
                </a:solidFill>
              </a:rPr>
              <a:t> </a:t>
            </a:r>
            <a:r>
              <a:rPr lang="de-DE" sz="2400" dirty="0" err="1">
                <a:solidFill>
                  <a:srgbClr val="2F5597"/>
                </a:solidFill>
              </a:rPr>
              <a:t>Allemands</a:t>
            </a:r>
            <a:endParaRPr lang="de-DE" sz="2400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02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uppieren 216">
            <a:extLst>
              <a:ext uri="{FF2B5EF4-FFF2-40B4-BE49-F238E27FC236}">
                <a16:creationId xmlns:a16="http://schemas.microsoft.com/office/drawing/2014/main" id="{990BFEE9-DDBF-4B5A-AED9-4E08D2732C37}"/>
              </a:ext>
            </a:extLst>
          </p:cNvPr>
          <p:cNvGrpSpPr>
            <a:grpSpLocks noChangeAspect="1"/>
          </p:cNvGrpSpPr>
          <p:nvPr/>
        </p:nvGrpSpPr>
        <p:grpSpPr>
          <a:xfrm>
            <a:off x="7346923" y="4939555"/>
            <a:ext cx="1130400" cy="1130400"/>
            <a:chOff x="3417676" y="750676"/>
            <a:chExt cx="5356648" cy="5356648"/>
          </a:xfrm>
        </p:grpSpPr>
        <p:sp>
          <p:nvSpPr>
            <p:cNvPr id="218" name="Ellipse 217">
              <a:extLst>
                <a:ext uri="{FF2B5EF4-FFF2-40B4-BE49-F238E27FC236}">
                  <a16:creationId xmlns:a16="http://schemas.microsoft.com/office/drawing/2014/main" id="{6CE8DEE7-606E-42E4-A7B2-B220D329C4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19" name="Gruppieren 218">
              <a:extLst>
                <a:ext uri="{FF2B5EF4-FFF2-40B4-BE49-F238E27FC236}">
                  <a16:creationId xmlns:a16="http://schemas.microsoft.com/office/drawing/2014/main" id="{E9B7C9F9-A65D-48BF-B320-260D520BDF6D}"/>
                </a:ext>
              </a:extLst>
            </p:cNvPr>
            <p:cNvGrpSpPr/>
            <p:nvPr/>
          </p:nvGrpSpPr>
          <p:grpSpPr>
            <a:xfrm>
              <a:off x="4830580" y="2043862"/>
              <a:ext cx="3941068" cy="4021745"/>
              <a:chOff x="4830580" y="2043862"/>
              <a:chExt cx="3941068" cy="4021745"/>
            </a:xfrm>
          </p:grpSpPr>
          <p:sp>
            <p:nvSpPr>
              <p:cNvPr id="226" name="Freihandform: Form 225">
                <a:extLst>
                  <a:ext uri="{FF2B5EF4-FFF2-40B4-BE49-F238E27FC236}">
                    <a16:creationId xmlns:a16="http://schemas.microsoft.com/office/drawing/2014/main" id="{6C1ECD43-2AE7-40FE-944F-23B2C4BCF5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30580" y="2043862"/>
                <a:ext cx="3941068" cy="4021745"/>
              </a:xfrm>
              <a:custGeom>
                <a:avLst/>
                <a:gdLst>
                  <a:gd name="connsiteX0" fmla="*/ 2401333 w 3941068"/>
                  <a:gd name="connsiteY0" fmla="*/ 0 h 4123345"/>
                  <a:gd name="connsiteX1" fmla="*/ 3941068 w 3941068"/>
                  <a:gd name="connsiteY1" fmla="*/ 1539736 h 4123345"/>
                  <a:gd name="connsiteX2" fmla="*/ 3929916 w 3941068"/>
                  <a:gd name="connsiteY2" fmla="*/ 1760582 h 4123345"/>
                  <a:gd name="connsiteX3" fmla="*/ 1805196 w 3941068"/>
                  <a:gd name="connsiteY3" fmla="*/ 4110649 h 4123345"/>
                  <a:gd name="connsiteX4" fmla="*/ 1722011 w 3941068"/>
                  <a:gd name="connsiteY4" fmla="*/ 4123345 h 4123345"/>
                  <a:gd name="connsiteX5" fmla="*/ 0 w 3941068"/>
                  <a:gd name="connsiteY5" fmla="*/ 2401334 h 41233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41068" h="4021745">
                    <a:moveTo>
                      <a:pt x="2502933" y="0"/>
                    </a:moveTo>
                    <a:lnTo>
                      <a:pt x="3941068" y="1438136"/>
                    </a:lnTo>
                    <a:lnTo>
                      <a:pt x="3929916" y="1658982"/>
                    </a:lnTo>
                    <a:cubicBezTo>
                      <a:pt x="3811047" y="2829469"/>
                      <a:pt x="2938487" y="3777144"/>
                      <a:pt x="1805196" y="4009049"/>
                    </a:cubicBezTo>
                    <a:lnTo>
                      <a:pt x="1722011" y="4021745"/>
                    </a:lnTo>
                    <a:lnTo>
                      <a:pt x="0" y="2299734"/>
                    </a:lnTo>
                    <a:cubicBezTo>
                      <a:pt x="800444" y="1499289"/>
                      <a:pt x="2611809" y="1765645"/>
                      <a:pt x="2502933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27" name="Rechteck 226">
                <a:extLst>
                  <a:ext uri="{FF2B5EF4-FFF2-40B4-BE49-F238E27FC236}">
                    <a16:creationId xmlns:a16="http://schemas.microsoft.com/office/drawing/2014/main" id="{C0CE3272-182D-44D5-AB45-8B1696C3274D}"/>
                  </a:ext>
                </a:extLst>
              </p:cNvPr>
              <p:cNvSpPr/>
              <p:nvPr/>
            </p:nvSpPr>
            <p:spPr>
              <a:xfrm rot="2700000">
                <a:off x="5281931" y="3382278"/>
                <a:ext cx="1173480" cy="6420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8" name="Rechteck 227">
                <a:extLst>
                  <a:ext uri="{FF2B5EF4-FFF2-40B4-BE49-F238E27FC236}">
                    <a16:creationId xmlns:a16="http://schemas.microsoft.com/office/drawing/2014/main" id="{5934A9EA-1D65-45B8-B63E-51E1441AA8A4}"/>
                  </a:ext>
                </a:extLst>
              </p:cNvPr>
              <p:cNvSpPr/>
              <p:nvPr/>
            </p:nvSpPr>
            <p:spPr>
              <a:xfrm rot="2700000">
                <a:off x="6125852" y="2457124"/>
                <a:ext cx="1173480" cy="117744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9" name="Rechteck 228">
                <a:extLst>
                  <a:ext uri="{FF2B5EF4-FFF2-40B4-BE49-F238E27FC236}">
                    <a16:creationId xmlns:a16="http://schemas.microsoft.com/office/drawing/2014/main" id="{01D4AE22-BB32-4AF4-B29F-035FBDB2F2A5}"/>
                  </a:ext>
                </a:extLst>
              </p:cNvPr>
              <p:cNvSpPr/>
              <p:nvPr/>
            </p:nvSpPr>
            <p:spPr>
              <a:xfrm>
                <a:off x="6240576" y="2063724"/>
                <a:ext cx="739541" cy="927023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0" name="Rechteck 229">
                <a:extLst>
                  <a:ext uri="{FF2B5EF4-FFF2-40B4-BE49-F238E27FC236}">
                    <a16:creationId xmlns:a16="http://schemas.microsoft.com/office/drawing/2014/main" id="{EA94E85C-FC47-4F7D-A2B1-2ED23A3E380B}"/>
                  </a:ext>
                </a:extLst>
              </p:cNvPr>
              <p:cNvSpPr/>
              <p:nvPr/>
            </p:nvSpPr>
            <p:spPr>
              <a:xfrm rot="2700000">
                <a:off x="6401420" y="2782362"/>
                <a:ext cx="1173480" cy="117744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20" name="Grafik 3" descr="Fragen mit einfarbiger Füllung">
              <a:extLst>
                <a:ext uri="{FF2B5EF4-FFF2-40B4-BE49-F238E27FC236}">
                  <a16:creationId xmlns:a16="http://schemas.microsoft.com/office/drawing/2014/main" id="{8DD313BE-67A9-42CB-BBC0-70110ED1E572}"/>
                </a:ext>
              </a:extLst>
            </p:cNvPr>
            <p:cNvGrpSpPr/>
            <p:nvPr/>
          </p:nvGrpSpPr>
          <p:grpSpPr>
            <a:xfrm>
              <a:off x="4399544" y="1732544"/>
              <a:ext cx="3392912" cy="3392912"/>
              <a:chOff x="4399544" y="1732544"/>
              <a:chExt cx="3392912" cy="3392912"/>
            </a:xfrm>
          </p:grpSpPr>
          <p:sp>
            <p:nvSpPr>
              <p:cNvPr id="221" name="Freihandform: Form 220">
                <a:extLst>
                  <a:ext uri="{FF2B5EF4-FFF2-40B4-BE49-F238E27FC236}">
                    <a16:creationId xmlns:a16="http://schemas.microsoft.com/office/drawing/2014/main" id="{9330CA7D-95FF-4812-8424-121576BF464E}"/>
                  </a:ext>
                </a:extLst>
              </p:cNvPr>
              <p:cNvSpPr/>
              <p:nvPr/>
            </p:nvSpPr>
            <p:spPr>
              <a:xfrm>
                <a:off x="5159414" y="2990748"/>
                <a:ext cx="636171" cy="636171"/>
              </a:xfrm>
              <a:custGeom>
                <a:avLst/>
                <a:gdLst>
                  <a:gd name="connsiteX0" fmla="*/ 636171 w 636171"/>
                  <a:gd name="connsiteY0" fmla="*/ 318085 h 636171"/>
                  <a:gd name="connsiteX1" fmla="*/ 318086 w 636171"/>
                  <a:gd name="connsiteY1" fmla="*/ 636171 h 636171"/>
                  <a:gd name="connsiteX2" fmla="*/ 0 w 636171"/>
                  <a:gd name="connsiteY2" fmla="*/ 318085 h 636171"/>
                  <a:gd name="connsiteX3" fmla="*/ 318086 w 636171"/>
                  <a:gd name="connsiteY3" fmla="*/ 0 h 636171"/>
                  <a:gd name="connsiteX4" fmla="*/ 636171 w 636171"/>
                  <a:gd name="connsiteY4" fmla="*/ 318085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71" h="636171">
                    <a:moveTo>
                      <a:pt x="636171" y="318085"/>
                    </a:moveTo>
                    <a:cubicBezTo>
                      <a:pt x="636171" y="493759"/>
                      <a:pt x="493759" y="636171"/>
                      <a:pt x="318086" y="636171"/>
                    </a:cubicBezTo>
                    <a:cubicBezTo>
                      <a:pt x="142412" y="636171"/>
                      <a:pt x="0" y="493759"/>
                      <a:pt x="0" y="318085"/>
                    </a:cubicBezTo>
                    <a:cubicBezTo>
                      <a:pt x="0" y="142412"/>
                      <a:pt x="142412" y="0"/>
                      <a:pt x="318086" y="0"/>
                    </a:cubicBezTo>
                    <a:cubicBezTo>
                      <a:pt x="493759" y="0"/>
                      <a:pt x="636171" y="142412"/>
                      <a:pt x="636171" y="318085"/>
                    </a:cubicBezTo>
                    <a:close/>
                  </a:path>
                </a:pathLst>
              </a:custGeom>
              <a:solidFill>
                <a:srgbClr val="FFCCCC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2" name="Freihandform: Form 221">
                <a:extLst>
                  <a:ext uri="{FF2B5EF4-FFF2-40B4-BE49-F238E27FC236}">
                    <a16:creationId xmlns:a16="http://schemas.microsoft.com/office/drawing/2014/main" id="{235EF86B-8210-4852-AE44-DC36AEA89A36}"/>
                  </a:ext>
                </a:extLst>
              </p:cNvPr>
              <p:cNvSpPr/>
              <p:nvPr/>
            </p:nvSpPr>
            <p:spPr>
              <a:xfrm>
                <a:off x="5689557" y="4206542"/>
                <a:ext cx="1272392" cy="636171"/>
              </a:xfrm>
              <a:custGeom>
                <a:avLst/>
                <a:gdLst>
                  <a:gd name="connsiteX0" fmla="*/ 1272342 w 1272392"/>
                  <a:gd name="connsiteY0" fmla="*/ 636171 h 636171"/>
                  <a:gd name="connsiteX1" fmla="*/ 1272342 w 1272392"/>
                  <a:gd name="connsiteY1" fmla="*/ 318086 h 636171"/>
                  <a:gd name="connsiteX2" fmla="*/ 1208725 w 1272392"/>
                  <a:gd name="connsiteY2" fmla="*/ 190851 h 636171"/>
                  <a:gd name="connsiteX3" fmla="*/ 897708 w 1272392"/>
                  <a:gd name="connsiteY3" fmla="*/ 42411 h 636171"/>
                  <a:gd name="connsiteX4" fmla="*/ 636171 w 1272392"/>
                  <a:gd name="connsiteY4" fmla="*/ 0 h 636171"/>
                  <a:gd name="connsiteX5" fmla="*/ 374634 w 1272392"/>
                  <a:gd name="connsiteY5" fmla="*/ 42411 h 636171"/>
                  <a:gd name="connsiteX6" fmla="*/ 63617 w 1272392"/>
                  <a:gd name="connsiteY6" fmla="*/ 190851 h 636171"/>
                  <a:gd name="connsiteX7" fmla="*/ 0 w 1272392"/>
                  <a:gd name="connsiteY7" fmla="*/ 318086 h 636171"/>
                  <a:gd name="connsiteX8" fmla="*/ 0 w 1272392"/>
                  <a:gd name="connsiteY8" fmla="*/ 636171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2392" h="636171">
                    <a:moveTo>
                      <a:pt x="1272342" y="636171"/>
                    </a:moveTo>
                    <a:lnTo>
                      <a:pt x="1272342" y="318086"/>
                    </a:lnTo>
                    <a:cubicBezTo>
                      <a:pt x="1273646" y="267726"/>
                      <a:pt x="1249793" y="220023"/>
                      <a:pt x="1208725" y="190851"/>
                    </a:cubicBezTo>
                    <a:cubicBezTo>
                      <a:pt x="1117173" y="119194"/>
                      <a:pt x="1010999" y="68519"/>
                      <a:pt x="897708" y="42411"/>
                    </a:cubicBezTo>
                    <a:cubicBezTo>
                      <a:pt x="812765" y="16876"/>
                      <a:pt x="724832" y="2619"/>
                      <a:pt x="636171" y="0"/>
                    </a:cubicBezTo>
                    <a:cubicBezTo>
                      <a:pt x="547301" y="276"/>
                      <a:pt x="459036" y="14586"/>
                      <a:pt x="374634" y="42411"/>
                    </a:cubicBezTo>
                    <a:cubicBezTo>
                      <a:pt x="262951" y="72983"/>
                      <a:pt x="157626" y="123254"/>
                      <a:pt x="63617" y="190851"/>
                    </a:cubicBezTo>
                    <a:cubicBezTo>
                      <a:pt x="23743" y="221031"/>
                      <a:pt x="219" y="268079"/>
                      <a:pt x="0" y="318086"/>
                    </a:cubicBezTo>
                    <a:lnTo>
                      <a:pt x="0" y="636171"/>
                    </a:lnTo>
                    <a:close/>
                  </a:path>
                </a:pathLst>
              </a:custGeom>
              <a:solidFill>
                <a:srgbClr val="FF0000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3" name="Freihandform: Form 222">
                <a:extLst>
                  <a:ext uri="{FF2B5EF4-FFF2-40B4-BE49-F238E27FC236}">
                    <a16:creationId xmlns:a16="http://schemas.microsoft.com/office/drawing/2014/main" id="{60C98B78-1C70-4E75-B76F-B746D3A664B2}"/>
                  </a:ext>
                </a:extLst>
              </p:cNvPr>
              <p:cNvSpPr/>
              <p:nvPr/>
            </p:nvSpPr>
            <p:spPr>
              <a:xfrm>
                <a:off x="6007642" y="3485548"/>
                <a:ext cx="636171" cy="636170"/>
              </a:xfrm>
              <a:custGeom>
                <a:avLst/>
                <a:gdLst>
                  <a:gd name="connsiteX0" fmla="*/ 636171 w 636171"/>
                  <a:gd name="connsiteY0" fmla="*/ 318085 h 636170"/>
                  <a:gd name="connsiteX1" fmla="*/ 318086 w 636171"/>
                  <a:gd name="connsiteY1" fmla="*/ 636171 h 636170"/>
                  <a:gd name="connsiteX2" fmla="*/ 0 w 636171"/>
                  <a:gd name="connsiteY2" fmla="*/ 318085 h 636170"/>
                  <a:gd name="connsiteX3" fmla="*/ 318086 w 636171"/>
                  <a:gd name="connsiteY3" fmla="*/ 0 h 636170"/>
                  <a:gd name="connsiteX4" fmla="*/ 636171 w 636171"/>
                  <a:gd name="connsiteY4" fmla="*/ 318085 h 636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71" h="636170">
                    <a:moveTo>
                      <a:pt x="636171" y="318085"/>
                    </a:moveTo>
                    <a:cubicBezTo>
                      <a:pt x="636171" y="493759"/>
                      <a:pt x="493759" y="636171"/>
                      <a:pt x="318086" y="636171"/>
                    </a:cubicBezTo>
                    <a:cubicBezTo>
                      <a:pt x="142412" y="636171"/>
                      <a:pt x="0" y="493759"/>
                      <a:pt x="0" y="318085"/>
                    </a:cubicBezTo>
                    <a:cubicBezTo>
                      <a:pt x="0" y="142412"/>
                      <a:pt x="142412" y="0"/>
                      <a:pt x="318086" y="0"/>
                    </a:cubicBezTo>
                    <a:cubicBezTo>
                      <a:pt x="493759" y="0"/>
                      <a:pt x="636171" y="142412"/>
                      <a:pt x="636171" y="318085"/>
                    </a:cubicBezTo>
                    <a:close/>
                  </a:path>
                </a:pathLst>
              </a:custGeom>
              <a:solidFill>
                <a:srgbClr val="FFCCCC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24" name="Freihandform: Form 223">
                <a:extLst>
                  <a:ext uri="{FF2B5EF4-FFF2-40B4-BE49-F238E27FC236}">
                    <a16:creationId xmlns:a16="http://schemas.microsoft.com/office/drawing/2014/main" id="{E9277DEA-1586-477E-BC41-A39119B7DAE7}"/>
                  </a:ext>
                </a:extLst>
              </p:cNvPr>
              <p:cNvSpPr/>
              <p:nvPr/>
            </p:nvSpPr>
            <p:spPr>
              <a:xfrm>
                <a:off x="4841278" y="3711742"/>
                <a:ext cx="1152227" cy="636171"/>
              </a:xfrm>
              <a:custGeom>
                <a:avLst/>
                <a:gdLst>
                  <a:gd name="connsiteX0" fmla="*/ 827073 w 1152227"/>
                  <a:gd name="connsiteY0" fmla="*/ 572554 h 636171"/>
                  <a:gd name="connsiteX1" fmla="*/ 827073 w 1152227"/>
                  <a:gd name="connsiteY1" fmla="*/ 572554 h 636171"/>
                  <a:gd name="connsiteX2" fmla="*/ 1152227 w 1152227"/>
                  <a:gd name="connsiteY2" fmla="*/ 409977 h 636171"/>
                  <a:gd name="connsiteX3" fmla="*/ 1024993 w 1152227"/>
                  <a:gd name="connsiteY3" fmla="*/ 98960 h 636171"/>
                  <a:gd name="connsiteX4" fmla="*/ 1024993 w 1152227"/>
                  <a:gd name="connsiteY4" fmla="*/ 84823 h 636171"/>
                  <a:gd name="connsiteX5" fmla="*/ 897759 w 1152227"/>
                  <a:gd name="connsiteY5" fmla="*/ 42411 h 636171"/>
                  <a:gd name="connsiteX6" fmla="*/ 636222 w 1152227"/>
                  <a:gd name="connsiteY6" fmla="*/ 0 h 636171"/>
                  <a:gd name="connsiteX7" fmla="*/ 374685 w 1152227"/>
                  <a:gd name="connsiteY7" fmla="*/ 42411 h 636171"/>
                  <a:gd name="connsiteX8" fmla="*/ 63668 w 1152227"/>
                  <a:gd name="connsiteY8" fmla="*/ 190851 h 636171"/>
                  <a:gd name="connsiteX9" fmla="*/ 51 w 1152227"/>
                  <a:gd name="connsiteY9" fmla="*/ 318086 h 636171"/>
                  <a:gd name="connsiteX10" fmla="*/ 51 w 1152227"/>
                  <a:gd name="connsiteY10" fmla="*/ 636171 h 636171"/>
                  <a:gd name="connsiteX11" fmla="*/ 763456 w 1152227"/>
                  <a:gd name="connsiteY11" fmla="*/ 636171 h 636171"/>
                  <a:gd name="connsiteX12" fmla="*/ 827073 w 1152227"/>
                  <a:gd name="connsiteY12" fmla="*/ 572554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52227" h="636171">
                    <a:moveTo>
                      <a:pt x="827073" y="572554"/>
                    </a:moveTo>
                    <a:lnTo>
                      <a:pt x="827073" y="572554"/>
                    </a:lnTo>
                    <a:cubicBezTo>
                      <a:pt x="926312" y="501730"/>
                      <a:pt x="1036024" y="446875"/>
                      <a:pt x="1152227" y="409977"/>
                    </a:cubicBezTo>
                    <a:cubicBezTo>
                      <a:pt x="1071854" y="326225"/>
                      <a:pt x="1026364" y="215029"/>
                      <a:pt x="1024993" y="98960"/>
                    </a:cubicBezTo>
                    <a:lnTo>
                      <a:pt x="1024993" y="84823"/>
                    </a:lnTo>
                    <a:cubicBezTo>
                      <a:pt x="983702" y="67522"/>
                      <a:pt x="941170" y="53346"/>
                      <a:pt x="897759" y="42411"/>
                    </a:cubicBezTo>
                    <a:cubicBezTo>
                      <a:pt x="812816" y="16876"/>
                      <a:pt x="724883" y="2615"/>
                      <a:pt x="636222" y="0"/>
                    </a:cubicBezTo>
                    <a:cubicBezTo>
                      <a:pt x="547352" y="272"/>
                      <a:pt x="459087" y="14586"/>
                      <a:pt x="374685" y="42411"/>
                    </a:cubicBezTo>
                    <a:cubicBezTo>
                      <a:pt x="264136" y="75969"/>
                      <a:pt x="159284" y="126011"/>
                      <a:pt x="63668" y="190851"/>
                    </a:cubicBezTo>
                    <a:cubicBezTo>
                      <a:pt x="22600" y="220023"/>
                      <a:pt x="-1253" y="267726"/>
                      <a:pt x="51" y="318086"/>
                    </a:cubicBezTo>
                    <a:lnTo>
                      <a:pt x="51" y="636171"/>
                    </a:lnTo>
                    <a:lnTo>
                      <a:pt x="763456" y="636171"/>
                    </a:lnTo>
                    <a:cubicBezTo>
                      <a:pt x="780979" y="611579"/>
                      <a:pt x="802482" y="590077"/>
                      <a:pt x="827073" y="57255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5" name="Freihandform: Form 224">
                <a:extLst>
                  <a:ext uri="{FF2B5EF4-FFF2-40B4-BE49-F238E27FC236}">
                    <a16:creationId xmlns:a16="http://schemas.microsoft.com/office/drawing/2014/main" id="{DB57A145-BD8F-425D-A389-5A578C88C91A}"/>
                  </a:ext>
                </a:extLst>
              </p:cNvPr>
              <p:cNvSpPr/>
              <p:nvPr/>
            </p:nvSpPr>
            <p:spPr>
              <a:xfrm>
                <a:off x="5866257" y="2015286"/>
                <a:ext cx="1482292" cy="1358578"/>
              </a:xfrm>
              <a:custGeom>
                <a:avLst/>
                <a:gdLst>
                  <a:gd name="connsiteX0" fmla="*/ 1408426 w 1482292"/>
                  <a:gd name="connsiteY0" fmla="*/ 0 h 1358578"/>
                  <a:gd name="connsiteX1" fmla="*/ 73527 w 1482292"/>
                  <a:gd name="connsiteY1" fmla="*/ 0 h 1358578"/>
                  <a:gd name="connsiteX2" fmla="*/ 14 w 1482292"/>
                  <a:gd name="connsiteY2" fmla="*/ 74573 h 1358578"/>
                  <a:gd name="connsiteX3" fmla="*/ 14 w 1482292"/>
                  <a:gd name="connsiteY3" fmla="*/ 984651 h 1358578"/>
                  <a:gd name="connsiteX4" fmla="*/ 72802 w 1482292"/>
                  <a:gd name="connsiteY4" fmla="*/ 1060274 h 1358578"/>
                  <a:gd name="connsiteX5" fmla="*/ 73527 w 1482292"/>
                  <a:gd name="connsiteY5" fmla="*/ 1060285 h 1358578"/>
                  <a:gd name="connsiteX6" fmla="*/ 285584 w 1482292"/>
                  <a:gd name="connsiteY6" fmla="*/ 1060285 h 1358578"/>
                  <a:gd name="connsiteX7" fmla="*/ 285584 w 1482292"/>
                  <a:gd name="connsiteY7" fmla="*/ 1358579 h 1358578"/>
                  <a:gd name="connsiteX8" fmla="*/ 578576 w 1482292"/>
                  <a:gd name="connsiteY8" fmla="*/ 1060285 h 1358578"/>
                  <a:gd name="connsiteX9" fmla="*/ 1408426 w 1482292"/>
                  <a:gd name="connsiteY9" fmla="*/ 1060285 h 1358578"/>
                  <a:gd name="connsiteX10" fmla="*/ 1482292 w 1482292"/>
                  <a:gd name="connsiteY10" fmla="*/ 985712 h 1358578"/>
                  <a:gd name="connsiteX11" fmla="*/ 1482292 w 1482292"/>
                  <a:gd name="connsiteY11" fmla="*/ 74573 h 1358578"/>
                  <a:gd name="connsiteX12" fmla="*/ 1408426 w 1482292"/>
                  <a:gd name="connsiteY12" fmla="*/ 0 h 1358578"/>
                  <a:gd name="connsiteX13" fmla="*/ 734791 w 1482292"/>
                  <a:gd name="connsiteY13" fmla="*/ 927749 h 1358578"/>
                  <a:gd name="connsiteX14" fmla="*/ 656337 w 1482292"/>
                  <a:gd name="connsiteY14" fmla="*/ 849281 h 1358578"/>
                  <a:gd name="connsiteX15" fmla="*/ 734805 w 1482292"/>
                  <a:gd name="connsiteY15" fmla="*/ 770827 h 1358578"/>
                  <a:gd name="connsiteX16" fmla="*/ 813252 w 1482292"/>
                  <a:gd name="connsiteY16" fmla="*/ 848228 h 1358578"/>
                  <a:gd name="connsiteX17" fmla="*/ 736573 w 1482292"/>
                  <a:gd name="connsiteY17" fmla="*/ 927739 h 1358578"/>
                  <a:gd name="connsiteX18" fmla="*/ 734791 w 1482292"/>
                  <a:gd name="connsiteY18" fmla="*/ 927749 h 1358578"/>
                  <a:gd name="connsiteX19" fmla="*/ 785332 w 1482292"/>
                  <a:gd name="connsiteY19" fmla="*/ 604362 h 1358578"/>
                  <a:gd name="connsiteX20" fmla="*/ 785332 w 1482292"/>
                  <a:gd name="connsiteY20" fmla="*/ 715692 h 1358578"/>
                  <a:gd name="connsiteX21" fmla="*/ 684604 w 1482292"/>
                  <a:gd name="connsiteY21" fmla="*/ 715692 h 1358578"/>
                  <a:gd name="connsiteX22" fmla="*/ 684604 w 1482292"/>
                  <a:gd name="connsiteY22" fmla="*/ 507523 h 1358578"/>
                  <a:gd name="connsiteX23" fmla="*/ 734791 w 1482292"/>
                  <a:gd name="connsiteY23" fmla="*/ 507523 h 1358578"/>
                  <a:gd name="connsiteX24" fmla="*/ 878990 w 1482292"/>
                  <a:gd name="connsiteY24" fmla="*/ 377461 h 1358578"/>
                  <a:gd name="connsiteX25" fmla="*/ 740142 w 1482292"/>
                  <a:gd name="connsiteY25" fmla="*/ 233609 h 1358578"/>
                  <a:gd name="connsiteX26" fmla="*/ 734791 w 1482292"/>
                  <a:gd name="connsiteY26" fmla="*/ 233616 h 1358578"/>
                  <a:gd name="connsiteX27" fmla="*/ 590946 w 1482292"/>
                  <a:gd name="connsiteY27" fmla="*/ 353001 h 1358578"/>
                  <a:gd name="connsiteX28" fmla="*/ 590946 w 1482292"/>
                  <a:gd name="connsiteY28" fmla="*/ 377461 h 1358578"/>
                  <a:gd name="connsiteX29" fmla="*/ 590946 w 1482292"/>
                  <a:gd name="connsiteY29" fmla="*/ 386297 h 1358578"/>
                  <a:gd name="connsiteX30" fmla="*/ 490219 w 1482292"/>
                  <a:gd name="connsiteY30" fmla="*/ 386297 h 1358578"/>
                  <a:gd name="connsiteX31" fmla="*/ 490219 w 1482292"/>
                  <a:gd name="connsiteY31" fmla="*/ 377461 h 1358578"/>
                  <a:gd name="connsiteX32" fmla="*/ 707478 w 1482292"/>
                  <a:gd name="connsiteY32" fmla="*/ 132557 h 1358578"/>
                  <a:gd name="connsiteX33" fmla="*/ 734791 w 1482292"/>
                  <a:gd name="connsiteY33" fmla="*/ 132536 h 1358578"/>
                  <a:gd name="connsiteX34" fmla="*/ 979717 w 1482292"/>
                  <a:gd name="connsiteY34" fmla="*/ 371775 h 1358578"/>
                  <a:gd name="connsiteX35" fmla="*/ 979717 w 1482292"/>
                  <a:gd name="connsiteY35" fmla="*/ 377461 h 1358578"/>
                  <a:gd name="connsiteX36" fmla="*/ 785332 w 1482292"/>
                  <a:gd name="connsiteY36" fmla="*/ 604362 h 13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482292" h="1358578">
                    <a:moveTo>
                      <a:pt x="1408426" y="0"/>
                    </a:moveTo>
                    <a:lnTo>
                      <a:pt x="73527" y="0"/>
                    </a:lnTo>
                    <a:cubicBezTo>
                      <a:pt x="32674" y="389"/>
                      <a:pt x="-184" y="33720"/>
                      <a:pt x="14" y="74573"/>
                    </a:cubicBezTo>
                    <a:lnTo>
                      <a:pt x="14" y="984651"/>
                    </a:lnTo>
                    <a:cubicBezTo>
                      <a:pt x="-767" y="1025635"/>
                      <a:pt x="31819" y="1059493"/>
                      <a:pt x="72802" y="1060274"/>
                    </a:cubicBezTo>
                    <a:cubicBezTo>
                      <a:pt x="73043" y="1060278"/>
                      <a:pt x="73287" y="1060282"/>
                      <a:pt x="73527" y="1060285"/>
                    </a:cubicBezTo>
                    <a:lnTo>
                      <a:pt x="285584" y="1060285"/>
                    </a:lnTo>
                    <a:lnTo>
                      <a:pt x="285584" y="1358579"/>
                    </a:lnTo>
                    <a:lnTo>
                      <a:pt x="578576" y="1060285"/>
                    </a:lnTo>
                    <a:lnTo>
                      <a:pt x="1408426" y="1060285"/>
                    </a:lnTo>
                    <a:cubicBezTo>
                      <a:pt x="1449335" y="1059896"/>
                      <a:pt x="1482292" y="1026625"/>
                      <a:pt x="1482292" y="985712"/>
                    </a:cubicBezTo>
                    <a:lnTo>
                      <a:pt x="1482292" y="74573"/>
                    </a:lnTo>
                    <a:cubicBezTo>
                      <a:pt x="1482296" y="33662"/>
                      <a:pt x="1449335" y="388"/>
                      <a:pt x="1408426" y="0"/>
                    </a:cubicBezTo>
                    <a:close/>
                    <a:moveTo>
                      <a:pt x="734791" y="927749"/>
                    </a:moveTo>
                    <a:cubicBezTo>
                      <a:pt x="691457" y="927746"/>
                      <a:pt x="656334" y="892615"/>
                      <a:pt x="656337" y="849281"/>
                    </a:cubicBezTo>
                    <a:cubicBezTo>
                      <a:pt x="656341" y="805947"/>
                      <a:pt x="691472" y="770824"/>
                      <a:pt x="734805" y="770827"/>
                    </a:cubicBezTo>
                    <a:cubicBezTo>
                      <a:pt x="777722" y="770831"/>
                      <a:pt x="812673" y="805315"/>
                      <a:pt x="813252" y="848228"/>
                    </a:cubicBezTo>
                    <a:cubicBezTo>
                      <a:pt x="814033" y="891357"/>
                      <a:pt x="779701" y="926958"/>
                      <a:pt x="736573" y="927739"/>
                    </a:cubicBezTo>
                    <a:cubicBezTo>
                      <a:pt x="735979" y="927749"/>
                      <a:pt x="735385" y="927753"/>
                      <a:pt x="734791" y="927749"/>
                    </a:cubicBezTo>
                    <a:close/>
                    <a:moveTo>
                      <a:pt x="785332" y="604362"/>
                    </a:moveTo>
                    <a:lnTo>
                      <a:pt x="785332" y="715692"/>
                    </a:lnTo>
                    <a:lnTo>
                      <a:pt x="684604" y="715692"/>
                    </a:lnTo>
                    <a:lnTo>
                      <a:pt x="684604" y="507523"/>
                    </a:lnTo>
                    <a:lnTo>
                      <a:pt x="734791" y="507523"/>
                    </a:lnTo>
                    <a:cubicBezTo>
                      <a:pt x="822441" y="507523"/>
                      <a:pt x="878990" y="456276"/>
                      <a:pt x="878990" y="377461"/>
                    </a:cubicBezTo>
                    <a:cubicBezTo>
                      <a:pt x="880372" y="299396"/>
                      <a:pt x="818207" y="234991"/>
                      <a:pt x="740142" y="233609"/>
                    </a:cubicBezTo>
                    <a:cubicBezTo>
                      <a:pt x="738361" y="233577"/>
                      <a:pt x="736576" y="233581"/>
                      <a:pt x="734791" y="233616"/>
                    </a:cubicBezTo>
                    <a:cubicBezTo>
                      <a:pt x="662102" y="226862"/>
                      <a:pt x="597700" y="280311"/>
                      <a:pt x="590946" y="353001"/>
                    </a:cubicBezTo>
                    <a:cubicBezTo>
                      <a:pt x="590190" y="361137"/>
                      <a:pt x="590190" y="369326"/>
                      <a:pt x="590946" y="377461"/>
                    </a:cubicBezTo>
                    <a:lnTo>
                      <a:pt x="590946" y="386297"/>
                    </a:lnTo>
                    <a:lnTo>
                      <a:pt x="490219" y="386297"/>
                    </a:lnTo>
                    <a:lnTo>
                      <a:pt x="490219" y="377461"/>
                    </a:lnTo>
                    <a:cubicBezTo>
                      <a:pt x="482585" y="249839"/>
                      <a:pt x="579855" y="140191"/>
                      <a:pt x="707478" y="132557"/>
                    </a:cubicBezTo>
                    <a:cubicBezTo>
                      <a:pt x="716576" y="132013"/>
                      <a:pt x="725694" y="132005"/>
                      <a:pt x="734791" y="132536"/>
                    </a:cubicBezTo>
                    <a:cubicBezTo>
                      <a:pt x="868490" y="130966"/>
                      <a:pt x="978148" y="238076"/>
                      <a:pt x="979717" y="371775"/>
                    </a:cubicBezTo>
                    <a:cubicBezTo>
                      <a:pt x="979738" y="373669"/>
                      <a:pt x="979738" y="375567"/>
                      <a:pt x="979717" y="377461"/>
                    </a:cubicBezTo>
                    <a:cubicBezTo>
                      <a:pt x="983149" y="491912"/>
                      <a:pt x="898955" y="590194"/>
                      <a:pt x="785332" y="6043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3FC842A9-0E59-4870-B72E-9CD1DDA6CE3A}"/>
              </a:ext>
            </a:extLst>
          </p:cNvPr>
          <p:cNvCxnSpPr>
            <a:cxnSpLocks/>
          </p:cNvCxnSpPr>
          <p:nvPr/>
        </p:nvCxnSpPr>
        <p:spPr>
          <a:xfrm rot="8100000">
            <a:off x="7393693" y="4204933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7FDB080-7E52-41E8-9BF5-A95DC2F64442}"/>
              </a:ext>
            </a:extLst>
          </p:cNvPr>
          <p:cNvGrpSpPr/>
          <p:nvPr/>
        </p:nvGrpSpPr>
        <p:grpSpPr>
          <a:xfrm>
            <a:off x="5016000" y="2590300"/>
            <a:ext cx="2160000" cy="2160000"/>
            <a:chOff x="5016000" y="2349000"/>
            <a:chExt cx="2160000" cy="216000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3219F21C-A9A5-4CDA-BB4A-DF3A8EC55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000" y="2349000"/>
              <a:ext cx="2160000" cy="216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500" b="1" dirty="0">
                  <a:solidFill>
                    <a:srgbClr val="C00000"/>
                  </a:solidFill>
                </a:rPr>
                <a:t>7</a:t>
              </a:r>
              <a:endParaRPr lang="de-DE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D76A6839-4A82-4831-BB8F-C47A90797D2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218386" y="2596104"/>
              <a:ext cx="1755228" cy="1755228"/>
            </a:xfrm>
            <a:prstGeom prst="rect">
              <a:avLst/>
            </a:prstGeom>
            <a:noFill/>
          </p:spPr>
          <p:txBody>
            <a:bodyPr wrap="none" rtlCol="0" anchor="ctr">
              <a:prstTxWarp prst="textButton">
                <a:avLst/>
              </a:prstTxWarp>
              <a:spAutoFit/>
            </a:bodyPr>
            <a:lstStyle/>
            <a:p>
              <a:pPr algn="ctr"/>
              <a:r>
                <a:rPr lang="de-DE" sz="2000" dirty="0">
                  <a:solidFill>
                    <a:srgbClr val="2F5597"/>
                  </a:solidFill>
                </a:rPr>
                <a:t>KLASSE</a:t>
              </a:r>
              <a:endParaRPr lang="de-DE" dirty="0">
                <a:solidFill>
                  <a:srgbClr val="2F5597"/>
                </a:solidFill>
              </a:endParaRPr>
            </a:p>
            <a:p>
              <a:pPr algn="ctr"/>
              <a:endParaRPr lang="de-DE" dirty="0">
                <a:solidFill>
                  <a:srgbClr val="2F5597"/>
                </a:solidFill>
              </a:endParaRPr>
            </a:p>
            <a:p>
              <a:pPr algn="ctr"/>
              <a:r>
                <a:rPr lang="de-DE" sz="1100" spc="300" dirty="0">
                  <a:solidFill>
                    <a:srgbClr val="2F5597"/>
                  </a:solidFill>
                </a:rPr>
                <a:t>GYMNASIUM MECKELFELD</a:t>
              </a:r>
            </a:p>
          </p:txBody>
        </p:sp>
      </p:grpSp>
      <p:sp>
        <p:nvSpPr>
          <p:cNvPr id="113" name="Textfeld 112">
            <a:extLst>
              <a:ext uri="{FF2B5EF4-FFF2-40B4-BE49-F238E27FC236}">
                <a16:creationId xmlns:a16="http://schemas.microsoft.com/office/drawing/2014/main" id="{D3D081C2-C477-4111-9FC0-E0A945BAE37B}"/>
              </a:ext>
            </a:extLst>
          </p:cNvPr>
          <p:cNvSpPr txBox="1"/>
          <p:nvPr/>
        </p:nvSpPr>
        <p:spPr>
          <a:xfrm>
            <a:off x="477840" y="1607550"/>
            <a:ext cx="3039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Offene Ganztagsschule</a:t>
            </a:r>
          </a:p>
        </p:txBody>
      </p:sp>
      <p:sp>
        <p:nvSpPr>
          <p:cNvPr id="242" name="Textfeld 241">
            <a:extLst>
              <a:ext uri="{FF2B5EF4-FFF2-40B4-BE49-F238E27FC236}">
                <a16:creationId xmlns:a16="http://schemas.microsoft.com/office/drawing/2014/main" id="{C9FDDF83-78A4-4F45-B40D-5D28F7974204}"/>
              </a:ext>
            </a:extLst>
          </p:cNvPr>
          <p:cNvSpPr txBox="1"/>
          <p:nvPr/>
        </p:nvSpPr>
        <p:spPr>
          <a:xfrm>
            <a:off x="883938" y="5107028"/>
            <a:ext cx="2637260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Vorlesewettbewerb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Französisch</a:t>
            </a:r>
          </a:p>
        </p:txBody>
      </p:sp>
      <p:sp>
        <p:nvSpPr>
          <p:cNvPr id="243" name="Textfeld 242">
            <a:extLst>
              <a:ext uri="{FF2B5EF4-FFF2-40B4-BE49-F238E27FC236}">
                <a16:creationId xmlns:a16="http://schemas.microsoft.com/office/drawing/2014/main" id="{83EF72E2-EBBC-4C6A-BBE2-65EB1DFD211E}"/>
              </a:ext>
            </a:extLst>
          </p:cNvPr>
          <p:cNvSpPr txBox="1"/>
          <p:nvPr/>
        </p:nvSpPr>
        <p:spPr>
          <a:xfrm>
            <a:off x="8611580" y="5092057"/>
            <a:ext cx="3182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Präventionsworkshop „Cybermobbing“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633C384D-A005-4502-A62F-4435222671BE}"/>
              </a:ext>
            </a:extLst>
          </p:cNvPr>
          <p:cNvCxnSpPr>
            <a:cxnSpLocks/>
          </p:cNvCxnSpPr>
          <p:nvPr/>
        </p:nvCxnSpPr>
        <p:spPr>
          <a:xfrm rot="2700000">
            <a:off x="7393631" y="1611979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97259FC5-400A-442C-8A90-9A61E492A7C2}"/>
              </a:ext>
            </a:extLst>
          </p:cNvPr>
          <p:cNvCxnSpPr>
            <a:cxnSpLocks/>
          </p:cNvCxnSpPr>
          <p:nvPr/>
        </p:nvCxnSpPr>
        <p:spPr>
          <a:xfrm rot="2700000">
            <a:off x="4805322" y="4230845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8BCF6733-05F5-4CCF-A14F-76725D2802CA}"/>
              </a:ext>
            </a:extLst>
          </p:cNvPr>
          <p:cNvCxnSpPr>
            <a:cxnSpLocks/>
          </p:cNvCxnSpPr>
          <p:nvPr/>
        </p:nvCxnSpPr>
        <p:spPr>
          <a:xfrm rot="8100000">
            <a:off x="4774828" y="1616625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8BA9BDFC-A4C6-450A-8CC7-C73A3697DF51}"/>
              </a:ext>
            </a:extLst>
          </p:cNvPr>
          <p:cNvGrpSpPr>
            <a:grpSpLocks noChangeAspect="1"/>
          </p:cNvGrpSpPr>
          <p:nvPr/>
        </p:nvGrpSpPr>
        <p:grpSpPr>
          <a:xfrm>
            <a:off x="3647979" y="1282141"/>
            <a:ext cx="1130444" cy="1130444"/>
            <a:chOff x="3417676" y="750676"/>
            <a:chExt cx="5356648" cy="5356648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0A262270-957A-45A4-8A55-29CB388550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951EE0A1-A56F-413E-AFE2-00B81C2BE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7764" y="2124427"/>
              <a:ext cx="4260522" cy="3970860"/>
            </a:xfrm>
            <a:custGeom>
              <a:avLst/>
              <a:gdLst>
                <a:gd name="connsiteX0" fmla="*/ 2490287 w 4260522"/>
                <a:gd name="connsiteY0" fmla="*/ 0 h 4316935"/>
                <a:gd name="connsiteX1" fmla="*/ 4260522 w 4260522"/>
                <a:gd name="connsiteY1" fmla="*/ 1770235 h 4316935"/>
                <a:gd name="connsiteX2" fmla="*/ 4252732 w 4260522"/>
                <a:gd name="connsiteY2" fmla="*/ 1924493 h 4316935"/>
                <a:gd name="connsiteX3" fmla="*/ 1862079 w 4260522"/>
                <a:gd name="connsiteY3" fmla="*/ 4315146 h 4316935"/>
                <a:gd name="connsiteX4" fmla="*/ 1826648 w 4260522"/>
                <a:gd name="connsiteY4" fmla="*/ 4316935 h 4316935"/>
                <a:gd name="connsiteX5" fmla="*/ 0 w 4260522"/>
                <a:gd name="connsiteY5" fmla="*/ 2490287 h 4316935"/>
                <a:gd name="connsiteX0" fmla="*/ 2842712 w 4260522"/>
                <a:gd name="connsiteY0" fmla="*/ 0 h 3970860"/>
                <a:gd name="connsiteX1" fmla="*/ 4260522 w 4260522"/>
                <a:gd name="connsiteY1" fmla="*/ 1424160 h 3970860"/>
                <a:gd name="connsiteX2" fmla="*/ 4252732 w 4260522"/>
                <a:gd name="connsiteY2" fmla="*/ 1578418 h 3970860"/>
                <a:gd name="connsiteX3" fmla="*/ 1862079 w 4260522"/>
                <a:gd name="connsiteY3" fmla="*/ 3969071 h 3970860"/>
                <a:gd name="connsiteX4" fmla="*/ 1826648 w 4260522"/>
                <a:gd name="connsiteY4" fmla="*/ 3970860 h 3970860"/>
                <a:gd name="connsiteX5" fmla="*/ 0 w 4260522"/>
                <a:gd name="connsiteY5" fmla="*/ 2144212 h 3970860"/>
                <a:gd name="connsiteX6" fmla="*/ 2842712 w 4260522"/>
                <a:gd name="connsiteY6" fmla="*/ 0 h 397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0522" h="3970860">
                  <a:moveTo>
                    <a:pt x="2842712" y="0"/>
                  </a:moveTo>
                  <a:lnTo>
                    <a:pt x="4260522" y="1424160"/>
                  </a:lnTo>
                  <a:lnTo>
                    <a:pt x="4252732" y="1578418"/>
                  </a:lnTo>
                  <a:cubicBezTo>
                    <a:pt x="4124719" y="2838942"/>
                    <a:pt x="3122604" y="3841058"/>
                    <a:pt x="1862079" y="3969071"/>
                  </a:cubicBezTo>
                  <a:lnTo>
                    <a:pt x="1826648" y="3970860"/>
                  </a:lnTo>
                  <a:lnTo>
                    <a:pt x="0" y="2144212"/>
                  </a:lnTo>
                  <a:cubicBezTo>
                    <a:pt x="830096" y="1314116"/>
                    <a:pt x="2012616" y="830096"/>
                    <a:pt x="28427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/>
            </a:p>
          </p:txBody>
        </p:sp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FFBF37FC-0489-4843-9FCC-36CB9BEEA50A}"/>
                </a:ext>
              </a:extLst>
            </p:cNvPr>
            <p:cNvGrpSpPr/>
            <p:nvPr/>
          </p:nvGrpSpPr>
          <p:grpSpPr>
            <a:xfrm>
              <a:off x="4907889" y="2240889"/>
              <a:ext cx="2376222" cy="2376222"/>
              <a:chOff x="4907889" y="1910372"/>
              <a:chExt cx="2376222" cy="2376222"/>
            </a:xfrm>
          </p:grpSpPr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490C8585-F4F9-4FE0-9426-52F305DCF88D}"/>
                  </a:ext>
                </a:extLst>
              </p:cNvPr>
              <p:cNvSpPr/>
              <p:nvPr/>
            </p:nvSpPr>
            <p:spPr>
              <a:xfrm rot="16200000" flipV="1">
                <a:off x="6011135" y="1910372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CD4ED48C-76FB-4D3C-B432-512F59D929A5}"/>
                  </a:ext>
                </a:extLst>
              </p:cNvPr>
              <p:cNvSpPr/>
              <p:nvPr/>
            </p:nvSpPr>
            <p:spPr>
              <a:xfrm rot="16200000" flipV="1">
                <a:off x="7114381" y="3013618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5FE037C1-4199-4B59-B7AA-0C24A5A85E41}"/>
                  </a:ext>
                </a:extLst>
              </p:cNvPr>
              <p:cNvSpPr/>
              <p:nvPr/>
            </p:nvSpPr>
            <p:spPr>
              <a:xfrm rot="16200000" flipV="1">
                <a:off x="6011135" y="4116864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902836AE-23AB-453B-85A1-E67BF992D2AE}"/>
                  </a:ext>
                </a:extLst>
              </p:cNvPr>
              <p:cNvSpPr/>
              <p:nvPr/>
            </p:nvSpPr>
            <p:spPr>
              <a:xfrm rot="16200000" flipV="1">
                <a:off x="4907889" y="3013618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62A9A9E6-A28E-4489-9A5E-9D1742B158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04511" y="1337511"/>
              <a:ext cx="4182979" cy="4182979"/>
              <a:chOff x="4048048" y="1381048"/>
              <a:chExt cx="4095904" cy="4095904"/>
            </a:xfrm>
          </p:grpSpPr>
          <p:pic>
            <p:nvPicPr>
              <p:cNvPr id="66" name="Grafik 65">
                <a:extLst>
                  <a:ext uri="{FF2B5EF4-FFF2-40B4-BE49-F238E27FC236}">
                    <a16:creationId xmlns:a16="http://schemas.microsoft.com/office/drawing/2014/main" id="{991C484C-C121-47C7-98A1-44F8F7C12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96513" y="2029513"/>
                <a:ext cx="2798975" cy="2798975"/>
              </a:xfrm>
              <a:prstGeom prst="rect">
                <a:avLst/>
              </a:prstGeom>
            </p:spPr>
          </p:pic>
          <p:sp>
            <p:nvSpPr>
              <p:cNvPr id="67" name="Pfeil: gebogen 66">
                <a:extLst>
                  <a:ext uri="{FF2B5EF4-FFF2-40B4-BE49-F238E27FC236}">
                    <a16:creationId xmlns:a16="http://schemas.microsoft.com/office/drawing/2014/main" id="{61E9688F-1266-4DC2-B7C0-379D784418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48048" y="1381048"/>
                <a:ext cx="4095904" cy="4095904"/>
              </a:xfrm>
              <a:prstGeom prst="circularArrow">
                <a:avLst>
                  <a:gd name="adj1" fmla="val 8866"/>
                  <a:gd name="adj2" fmla="val 1274572"/>
                  <a:gd name="adj3" fmla="val 822963"/>
                  <a:gd name="adj4" fmla="val 9111780"/>
                  <a:gd name="adj5" fmla="val 11377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697AFF41-F1C8-44B1-BB09-B97D5C358ED4}"/>
              </a:ext>
            </a:extLst>
          </p:cNvPr>
          <p:cNvGrpSpPr>
            <a:grpSpLocks noChangeAspect="1"/>
          </p:cNvGrpSpPr>
          <p:nvPr/>
        </p:nvGrpSpPr>
        <p:grpSpPr>
          <a:xfrm>
            <a:off x="7343101" y="1282162"/>
            <a:ext cx="1130400" cy="1130400"/>
            <a:chOff x="3417676" y="750676"/>
            <a:chExt cx="5356648" cy="5356648"/>
          </a:xfrm>
        </p:grpSpPr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B77B6BB7-7788-4AA4-8914-66C457E658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04" name="Gruppieren 103">
              <a:extLst>
                <a:ext uri="{FF2B5EF4-FFF2-40B4-BE49-F238E27FC236}">
                  <a16:creationId xmlns:a16="http://schemas.microsoft.com/office/drawing/2014/main" id="{B5050777-0568-4CB6-A97A-75B31BDCB843}"/>
                </a:ext>
              </a:extLst>
            </p:cNvPr>
            <p:cNvGrpSpPr/>
            <p:nvPr/>
          </p:nvGrpSpPr>
          <p:grpSpPr>
            <a:xfrm>
              <a:off x="4830580" y="2043862"/>
              <a:ext cx="3941068" cy="4021745"/>
              <a:chOff x="4830580" y="2043862"/>
              <a:chExt cx="3941068" cy="4021745"/>
            </a:xfrm>
          </p:grpSpPr>
          <p:sp>
            <p:nvSpPr>
              <p:cNvPr id="111" name="Freihandform: Form 110">
                <a:extLst>
                  <a:ext uri="{FF2B5EF4-FFF2-40B4-BE49-F238E27FC236}">
                    <a16:creationId xmlns:a16="http://schemas.microsoft.com/office/drawing/2014/main" id="{A24DE122-842A-483F-AA64-869DE1BAEA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30580" y="2043862"/>
                <a:ext cx="3941068" cy="4021745"/>
              </a:xfrm>
              <a:custGeom>
                <a:avLst/>
                <a:gdLst>
                  <a:gd name="connsiteX0" fmla="*/ 2401333 w 3941068"/>
                  <a:gd name="connsiteY0" fmla="*/ 0 h 4123345"/>
                  <a:gd name="connsiteX1" fmla="*/ 3941068 w 3941068"/>
                  <a:gd name="connsiteY1" fmla="*/ 1539736 h 4123345"/>
                  <a:gd name="connsiteX2" fmla="*/ 3929916 w 3941068"/>
                  <a:gd name="connsiteY2" fmla="*/ 1760582 h 4123345"/>
                  <a:gd name="connsiteX3" fmla="*/ 1805196 w 3941068"/>
                  <a:gd name="connsiteY3" fmla="*/ 4110649 h 4123345"/>
                  <a:gd name="connsiteX4" fmla="*/ 1722011 w 3941068"/>
                  <a:gd name="connsiteY4" fmla="*/ 4123345 h 4123345"/>
                  <a:gd name="connsiteX5" fmla="*/ 0 w 3941068"/>
                  <a:gd name="connsiteY5" fmla="*/ 2401334 h 41233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41068" h="4021745">
                    <a:moveTo>
                      <a:pt x="2502933" y="0"/>
                    </a:moveTo>
                    <a:lnTo>
                      <a:pt x="3941068" y="1438136"/>
                    </a:lnTo>
                    <a:lnTo>
                      <a:pt x="3929916" y="1658982"/>
                    </a:lnTo>
                    <a:cubicBezTo>
                      <a:pt x="3811047" y="2829469"/>
                      <a:pt x="2938487" y="3777144"/>
                      <a:pt x="1805196" y="4009049"/>
                    </a:cubicBezTo>
                    <a:lnTo>
                      <a:pt x="1722011" y="4021745"/>
                    </a:lnTo>
                    <a:lnTo>
                      <a:pt x="0" y="2299734"/>
                    </a:lnTo>
                    <a:cubicBezTo>
                      <a:pt x="800444" y="1499289"/>
                      <a:pt x="2611809" y="1765645"/>
                      <a:pt x="2502933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12" name="Rechteck 111">
                <a:extLst>
                  <a:ext uri="{FF2B5EF4-FFF2-40B4-BE49-F238E27FC236}">
                    <a16:creationId xmlns:a16="http://schemas.microsoft.com/office/drawing/2014/main" id="{C4255F93-499E-42D9-8B2C-163131F18F27}"/>
                  </a:ext>
                </a:extLst>
              </p:cNvPr>
              <p:cNvSpPr/>
              <p:nvPr/>
            </p:nvSpPr>
            <p:spPr>
              <a:xfrm rot="2700000">
                <a:off x="5281931" y="3382278"/>
                <a:ext cx="1173480" cy="6420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4" name="Rechteck 113">
                <a:extLst>
                  <a:ext uri="{FF2B5EF4-FFF2-40B4-BE49-F238E27FC236}">
                    <a16:creationId xmlns:a16="http://schemas.microsoft.com/office/drawing/2014/main" id="{D3A0E5D4-D88B-480D-B89A-B56D1BE9AB66}"/>
                  </a:ext>
                </a:extLst>
              </p:cNvPr>
              <p:cNvSpPr/>
              <p:nvPr/>
            </p:nvSpPr>
            <p:spPr>
              <a:xfrm rot="2700000">
                <a:off x="6125852" y="2457124"/>
                <a:ext cx="1173480" cy="117744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5" name="Rechteck 114">
                <a:extLst>
                  <a:ext uri="{FF2B5EF4-FFF2-40B4-BE49-F238E27FC236}">
                    <a16:creationId xmlns:a16="http://schemas.microsoft.com/office/drawing/2014/main" id="{90B97102-0D61-4822-8F42-C2AED7FA6485}"/>
                  </a:ext>
                </a:extLst>
              </p:cNvPr>
              <p:cNvSpPr/>
              <p:nvPr/>
            </p:nvSpPr>
            <p:spPr>
              <a:xfrm>
                <a:off x="6240576" y="2063724"/>
                <a:ext cx="739541" cy="927023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6" name="Rechteck 115">
                <a:extLst>
                  <a:ext uri="{FF2B5EF4-FFF2-40B4-BE49-F238E27FC236}">
                    <a16:creationId xmlns:a16="http://schemas.microsoft.com/office/drawing/2014/main" id="{3A2B3DA4-CCD0-44BA-81AD-04C8C0CE7C7A}"/>
                  </a:ext>
                </a:extLst>
              </p:cNvPr>
              <p:cNvSpPr/>
              <p:nvPr/>
            </p:nvSpPr>
            <p:spPr>
              <a:xfrm rot="2700000">
                <a:off x="6401420" y="2782362"/>
                <a:ext cx="1173480" cy="117744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05" name="Grafik 3" descr="Fragen mit einfarbiger Füllung">
              <a:extLst>
                <a:ext uri="{FF2B5EF4-FFF2-40B4-BE49-F238E27FC236}">
                  <a16:creationId xmlns:a16="http://schemas.microsoft.com/office/drawing/2014/main" id="{487C9890-8AB5-411E-8D64-F21E40CB20C1}"/>
                </a:ext>
              </a:extLst>
            </p:cNvPr>
            <p:cNvGrpSpPr/>
            <p:nvPr/>
          </p:nvGrpSpPr>
          <p:grpSpPr>
            <a:xfrm>
              <a:off x="4399544" y="1732544"/>
              <a:ext cx="3392912" cy="3392912"/>
              <a:chOff x="4399544" y="1732544"/>
              <a:chExt cx="3392912" cy="3392912"/>
            </a:xfrm>
          </p:grpSpPr>
          <p:sp>
            <p:nvSpPr>
              <p:cNvPr id="106" name="Freihandform: Form 105">
                <a:extLst>
                  <a:ext uri="{FF2B5EF4-FFF2-40B4-BE49-F238E27FC236}">
                    <a16:creationId xmlns:a16="http://schemas.microsoft.com/office/drawing/2014/main" id="{9A7F7B77-2D50-434C-AD91-6DBEDE19CEEC}"/>
                  </a:ext>
                </a:extLst>
              </p:cNvPr>
              <p:cNvSpPr/>
              <p:nvPr/>
            </p:nvSpPr>
            <p:spPr>
              <a:xfrm>
                <a:off x="5159414" y="2990748"/>
                <a:ext cx="636171" cy="636171"/>
              </a:xfrm>
              <a:custGeom>
                <a:avLst/>
                <a:gdLst>
                  <a:gd name="connsiteX0" fmla="*/ 636171 w 636171"/>
                  <a:gd name="connsiteY0" fmla="*/ 318085 h 636171"/>
                  <a:gd name="connsiteX1" fmla="*/ 318086 w 636171"/>
                  <a:gd name="connsiteY1" fmla="*/ 636171 h 636171"/>
                  <a:gd name="connsiteX2" fmla="*/ 0 w 636171"/>
                  <a:gd name="connsiteY2" fmla="*/ 318085 h 636171"/>
                  <a:gd name="connsiteX3" fmla="*/ 318086 w 636171"/>
                  <a:gd name="connsiteY3" fmla="*/ 0 h 636171"/>
                  <a:gd name="connsiteX4" fmla="*/ 636171 w 636171"/>
                  <a:gd name="connsiteY4" fmla="*/ 318085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71" h="636171">
                    <a:moveTo>
                      <a:pt x="636171" y="318085"/>
                    </a:moveTo>
                    <a:cubicBezTo>
                      <a:pt x="636171" y="493759"/>
                      <a:pt x="493759" y="636171"/>
                      <a:pt x="318086" y="636171"/>
                    </a:cubicBezTo>
                    <a:cubicBezTo>
                      <a:pt x="142412" y="636171"/>
                      <a:pt x="0" y="493759"/>
                      <a:pt x="0" y="318085"/>
                    </a:cubicBezTo>
                    <a:cubicBezTo>
                      <a:pt x="0" y="142412"/>
                      <a:pt x="142412" y="0"/>
                      <a:pt x="318086" y="0"/>
                    </a:cubicBezTo>
                    <a:cubicBezTo>
                      <a:pt x="493759" y="0"/>
                      <a:pt x="636171" y="142412"/>
                      <a:pt x="636171" y="318085"/>
                    </a:cubicBezTo>
                    <a:close/>
                  </a:path>
                </a:pathLst>
              </a:custGeom>
              <a:solidFill>
                <a:srgbClr val="FFCCCC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7" name="Freihandform: Form 106">
                <a:extLst>
                  <a:ext uri="{FF2B5EF4-FFF2-40B4-BE49-F238E27FC236}">
                    <a16:creationId xmlns:a16="http://schemas.microsoft.com/office/drawing/2014/main" id="{C131EA5D-F65B-4ED7-9ED2-CDAB6470B532}"/>
                  </a:ext>
                </a:extLst>
              </p:cNvPr>
              <p:cNvSpPr/>
              <p:nvPr/>
            </p:nvSpPr>
            <p:spPr>
              <a:xfrm>
                <a:off x="5689557" y="4206542"/>
                <a:ext cx="1272392" cy="636171"/>
              </a:xfrm>
              <a:custGeom>
                <a:avLst/>
                <a:gdLst>
                  <a:gd name="connsiteX0" fmla="*/ 1272342 w 1272392"/>
                  <a:gd name="connsiteY0" fmla="*/ 636171 h 636171"/>
                  <a:gd name="connsiteX1" fmla="*/ 1272342 w 1272392"/>
                  <a:gd name="connsiteY1" fmla="*/ 318086 h 636171"/>
                  <a:gd name="connsiteX2" fmla="*/ 1208725 w 1272392"/>
                  <a:gd name="connsiteY2" fmla="*/ 190851 h 636171"/>
                  <a:gd name="connsiteX3" fmla="*/ 897708 w 1272392"/>
                  <a:gd name="connsiteY3" fmla="*/ 42411 h 636171"/>
                  <a:gd name="connsiteX4" fmla="*/ 636171 w 1272392"/>
                  <a:gd name="connsiteY4" fmla="*/ 0 h 636171"/>
                  <a:gd name="connsiteX5" fmla="*/ 374634 w 1272392"/>
                  <a:gd name="connsiteY5" fmla="*/ 42411 h 636171"/>
                  <a:gd name="connsiteX6" fmla="*/ 63617 w 1272392"/>
                  <a:gd name="connsiteY6" fmla="*/ 190851 h 636171"/>
                  <a:gd name="connsiteX7" fmla="*/ 0 w 1272392"/>
                  <a:gd name="connsiteY7" fmla="*/ 318086 h 636171"/>
                  <a:gd name="connsiteX8" fmla="*/ 0 w 1272392"/>
                  <a:gd name="connsiteY8" fmla="*/ 636171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2392" h="636171">
                    <a:moveTo>
                      <a:pt x="1272342" y="636171"/>
                    </a:moveTo>
                    <a:lnTo>
                      <a:pt x="1272342" y="318086"/>
                    </a:lnTo>
                    <a:cubicBezTo>
                      <a:pt x="1273646" y="267726"/>
                      <a:pt x="1249793" y="220023"/>
                      <a:pt x="1208725" y="190851"/>
                    </a:cubicBezTo>
                    <a:cubicBezTo>
                      <a:pt x="1117173" y="119194"/>
                      <a:pt x="1010999" y="68519"/>
                      <a:pt x="897708" y="42411"/>
                    </a:cubicBezTo>
                    <a:cubicBezTo>
                      <a:pt x="812765" y="16876"/>
                      <a:pt x="724832" y="2619"/>
                      <a:pt x="636171" y="0"/>
                    </a:cubicBezTo>
                    <a:cubicBezTo>
                      <a:pt x="547301" y="276"/>
                      <a:pt x="459036" y="14586"/>
                      <a:pt x="374634" y="42411"/>
                    </a:cubicBezTo>
                    <a:cubicBezTo>
                      <a:pt x="262951" y="72983"/>
                      <a:pt x="157626" y="123254"/>
                      <a:pt x="63617" y="190851"/>
                    </a:cubicBezTo>
                    <a:cubicBezTo>
                      <a:pt x="23743" y="221031"/>
                      <a:pt x="219" y="268079"/>
                      <a:pt x="0" y="318086"/>
                    </a:cubicBezTo>
                    <a:lnTo>
                      <a:pt x="0" y="636171"/>
                    </a:lnTo>
                    <a:close/>
                  </a:path>
                </a:pathLst>
              </a:custGeom>
              <a:solidFill>
                <a:srgbClr val="FF0000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8" name="Freihandform: Form 107">
                <a:extLst>
                  <a:ext uri="{FF2B5EF4-FFF2-40B4-BE49-F238E27FC236}">
                    <a16:creationId xmlns:a16="http://schemas.microsoft.com/office/drawing/2014/main" id="{64FF5B5D-2DB7-461C-ACB1-68F6B2388915}"/>
                  </a:ext>
                </a:extLst>
              </p:cNvPr>
              <p:cNvSpPr/>
              <p:nvPr/>
            </p:nvSpPr>
            <p:spPr>
              <a:xfrm>
                <a:off x="6007642" y="3485548"/>
                <a:ext cx="636171" cy="636170"/>
              </a:xfrm>
              <a:custGeom>
                <a:avLst/>
                <a:gdLst>
                  <a:gd name="connsiteX0" fmla="*/ 636171 w 636171"/>
                  <a:gd name="connsiteY0" fmla="*/ 318085 h 636170"/>
                  <a:gd name="connsiteX1" fmla="*/ 318086 w 636171"/>
                  <a:gd name="connsiteY1" fmla="*/ 636171 h 636170"/>
                  <a:gd name="connsiteX2" fmla="*/ 0 w 636171"/>
                  <a:gd name="connsiteY2" fmla="*/ 318085 h 636170"/>
                  <a:gd name="connsiteX3" fmla="*/ 318086 w 636171"/>
                  <a:gd name="connsiteY3" fmla="*/ 0 h 636170"/>
                  <a:gd name="connsiteX4" fmla="*/ 636171 w 636171"/>
                  <a:gd name="connsiteY4" fmla="*/ 318085 h 636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71" h="636170">
                    <a:moveTo>
                      <a:pt x="636171" y="318085"/>
                    </a:moveTo>
                    <a:cubicBezTo>
                      <a:pt x="636171" y="493759"/>
                      <a:pt x="493759" y="636171"/>
                      <a:pt x="318086" y="636171"/>
                    </a:cubicBezTo>
                    <a:cubicBezTo>
                      <a:pt x="142412" y="636171"/>
                      <a:pt x="0" y="493759"/>
                      <a:pt x="0" y="318085"/>
                    </a:cubicBezTo>
                    <a:cubicBezTo>
                      <a:pt x="0" y="142412"/>
                      <a:pt x="142412" y="0"/>
                      <a:pt x="318086" y="0"/>
                    </a:cubicBezTo>
                    <a:cubicBezTo>
                      <a:pt x="493759" y="0"/>
                      <a:pt x="636171" y="142412"/>
                      <a:pt x="636171" y="318085"/>
                    </a:cubicBezTo>
                    <a:close/>
                  </a:path>
                </a:pathLst>
              </a:custGeom>
              <a:solidFill>
                <a:srgbClr val="FFCCCC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09" name="Freihandform: Form 108">
                <a:extLst>
                  <a:ext uri="{FF2B5EF4-FFF2-40B4-BE49-F238E27FC236}">
                    <a16:creationId xmlns:a16="http://schemas.microsoft.com/office/drawing/2014/main" id="{BC4B2F21-243B-48F3-90A8-1E26D534E239}"/>
                  </a:ext>
                </a:extLst>
              </p:cNvPr>
              <p:cNvSpPr/>
              <p:nvPr/>
            </p:nvSpPr>
            <p:spPr>
              <a:xfrm>
                <a:off x="4841278" y="3711742"/>
                <a:ext cx="1152227" cy="636171"/>
              </a:xfrm>
              <a:custGeom>
                <a:avLst/>
                <a:gdLst>
                  <a:gd name="connsiteX0" fmla="*/ 827073 w 1152227"/>
                  <a:gd name="connsiteY0" fmla="*/ 572554 h 636171"/>
                  <a:gd name="connsiteX1" fmla="*/ 827073 w 1152227"/>
                  <a:gd name="connsiteY1" fmla="*/ 572554 h 636171"/>
                  <a:gd name="connsiteX2" fmla="*/ 1152227 w 1152227"/>
                  <a:gd name="connsiteY2" fmla="*/ 409977 h 636171"/>
                  <a:gd name="connsiteX3" fmla="*/ 1024993 w 1152227"/>
                  <a:gd name="connsiteY3" fmla="*/ 98960 h 636171"/>
                  <a:gd name="connsiteX4" fmla="*/ 1024993 w 1152227"/>
                  <a:gd name="connsiteY4" fmla="*/ 84823 h 636171"/>
                  <a:gd name="connsiteX5" fmla="*/ 897759 w 1152227"/>
                  <a:gd name="connsiteY5" fmla="*/ 42411 h 636171"/>
                  <a:gd name="connsiteX6" fmla="*/ 636222 w 1152227"/>
                  <a:gd name="connsiteY6" fmla="*/ 0 h 636171"/>
                  <a:gd name="connsiteX7" fmla="*/ 374685 w 1152227"/>
                  <a:gd name="connsiteY7" fmla="*/ 42411 h 636171"/>
                  <a:gd name="connsiteX8" fmla="*/ 63668 w 1152227"/>
                  <a:gd name="connsiteY8" fmla="*/ 190851 h 636171"/>
                  <a:gd name="connsiteX9" fmla="*/ 51 w 1152227"/>
                  <a:gd name="connsiteY9" fmla="*/ 318086 h 636171"/>
                  <a:gd name="connsiteX10" fmla="*/ 51 w 1152227"/>
                  <a:gd name="connsiteY10" fmla="*/ 636171 h 636171"/>
                  <a:gd name="connsiteX11" fmla="*/ 763456 w 1152227"/>
                  <a:gd name="connsiteY11" fmla="*/ 636171 h 636171"/>
                  <a:gd name="connsiteX12" fmla="*/ 827073 w 1152227"/>
                  <a:gd name="connsiteY12" fmla="*/ 572554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52227" h="636171">
                    <a:moveTo>
                      <a:pt x="827073" y="572554"/>
                    </a:moveTo>
                    <a:lnTo>
                      <a:pt x="827073" y="572554"/>
                    </a:lnTo>
                    <a:cubicBezTo>
                      <a:pt x="926312" y="501730"/>
                      <a:pt x="1036024" y="446875"/>
                      <a:pt x="1152227" y="409977"/>
                    </a:cubicBezTo>
                    <a:cubicBezTo>
                      <a:pt x="1071854" y="326225"/>
                      <a:pt x="1026364" y="215029"/>
                      <a:pt x="1024993" y="98960"/>
                    </a:cubicBezTo>
                    <a:lnTo>
                      <a:pt x="1024993" y="84823"/>
                    </a:lnTo>
                    <a:cubicBezTo>
                      <a:pt x="983702" y="67522"/>
                      <a:pt x="941170" y="53346"/>
                      <a:pt x="897759" y="42411"/>
                    </a:cubicBezTo>
                    <a:cubicBezTo>
                      <a:pt x="812816" y="16876"/>
                      <a:pt x="724883" y="2615"/>
                      <a:pt x="636222" y="0"/>
                    </a:cubicBezTo>
                    <a:cubicBezTo>
                      <a:pt x="547352" y="272"/>
                      <a:pt x="459087" y="14586"/>
                      <a:pt x="374685" y="42411"/>
                    </a:cubicBezTo>
                    <a:cubicBezTo>
                      <a:pt x="264136" y="75969"/>
                      <a:pt x="159284" y="126011"/>
                      <a:pt x="63668" y="190851"/>
                    </a:cubicBezTo>
                    <a:cubicBezTo>
                      <a:pt x="22600" y="220023"/>
                      <a:pt x="-1253" y="267726"/>
                      <a:pt x="51" y="318086"/>
                    </a:cubicBezTo>
                    <a:lnTo>
                      <a:pt x="51" y="636171"/>
                    </a:lnTo>
                    <a:lnTo>
                      <a:pt x="763456" y="636171"/>
                    </a:lnTo>
                    <a:cubicBezTo>
                      <a:pt x="780979" y="611579"/>
                      <a:pt x="802482" y="590077"/>
                      <a:pt x="827073" y="57255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10" name="Freihandform: Form 109">
                <a:extLst>
                  <a:ext uri="{FF2B5EF4-FFF2-40B4-BE49-F238E27FC236}">
                    <a16:creationId xmlns:a16="http://schemas.microsoft.com/office/drawing/2014/main" id="{AD4B3037-965A-443B-9411-8D0782198C69}"/>
                  </a:ext>
                </a:extLst>
              </p:cNvPr>
              <p:cNvSpPr/>
              <p:nvPr/>
            </p:nvSpPr>
            <p:spPr>
              <a:xfrm>
                <a:off x="5866257" y="2015286"/>
                <a:ext cx="1482292" cy="1358578"/>
              </a:xfrm>
              <a:custGeom>
                <a:avLst/>
                <a:gdLst>
                  <a:gd name="connsiteX0" fmla="*/ 1408426 w 1482292"/>
                  <a:gd name="connsiteY0" fmla="*/ 0 h 1358578"/>
                  <a:gd name="connsiteX1" fmla="*/ 73527 w 1482292"/>
                  <a:gd name="connsiteY1" fmla="*/ 0 h 1358578"/>
                  <a:gd name="connsiteX2" fmla="*/ 14 w 1482292"/>
                  <a:gd name="connsiteY2" fmla="*/ 74573 h 1358578"/>
                  <a:gd name="connsiteX3" fmla="*/ 14 w 1482292"/>
                  <a:gd name="connsiteY3" fmla="*/ 984651 h 1358578"/>
                  <a:gd name="connsiteX4" fmla="*/ 72802 w 1482292"/>
                  <a:gd name="connsiteY4" fmla="*/ 1060274 h 1358578"/>
                  <a:gd name="connsiteX5" fmla="*/ 73527 w 1482292"/>
                  <a:gd name="connsiteY5" fmla="*/ 1060285 h 1358578"/>
                  <a:gd name="connsiteX6" fmla="*/ 285584 w 1482292"/>
                  <a:gd name="connsiteY6" fmla="*/ 1060285 h 1358578"/>
                  <a:gd name="connsiteX7" fmla="*/ 285584 w 1482292"/>
                  <a:gd name="connsiteY7" fmla="*/ 1358579 h 1358578"/>
                  <a:gd name="connsiteX8" fmla="*/ 578576 w 1482292"/>
                  <a:gd name="connsiteY8" fmla="*/ 1060285 h 1358578"/>
                  <a:gd name="connsiteX9" fmla="*/ 1408426 w 1482292"/>
                  <a:gd name="connsiteY9" fmla="*/ 1060285 h 1358578"/>
                  <a:gd name="connsiteX10" fmla="*/ 1482292 w 1482292"/>
                  <a:gd name="connsiteY10" fmla="*/ 985712 h 1358578"/>
                  <a:gd name="connsiteX11" fmla="*/ 1482292 w 1482292"/>
                  <a:gd name="connsiteY11" fmla="*/ 74573 h 1358578"/>
                  <a:gd name="connsiteX12" fmla="*/ 1408426 w 1482292"/>
                  <a:gd name="connsiteY12" fmla="*/ 0 h 1358578"/>
                  <a:gd name="connsiteX13" fmla="*/ 734791 w 1482292"/>
                  <a:gd name="connsiteY13" fmla="*/ 927749 h 1358578"/>
                  <a:gd name="connsiteX14" fmla="*/ 656337 w 1482292"/>
                  <a:gd name="connsiteY14" fmla="*/ 849281 h 1358578"/>
                  <a:gd name="connsiteX15" fmla="*/ 734805 w 1482292"/>
                  <a:gd name="connsiteY15" fmla="*/ 770827 h 1358578"/>
                  <a:gd name="connsiteX16" fmla="*/ 813252 w 1482292"/>
                  <a:gd name="connsiteY16" fmla="*/ 848228 h 1358578"/>
                  <a:gd name="connsiteX17" fmla="*/ 736573 w 1482292"/>
                  <a:gd name="connsiteY17" fmla="*/ 927739 h 1358578"/>
                  <a:gd name="connsiteX18" fmla="*/ 734791 w 1482292"/>
                  <a:gd name="connsiteY18" fmla="*/ 927749 h 1358578"/>
                  <a:gd name="connsiteX19" fmla="*/ 785332 w 1482292"/>
                  <a:gd name="connsiteY19" fmla="*/ 604362 h 1358578"/>
                  <a:gd name="connsiteX20" fmla="*/ 785332 w 1482292"/>
                  <a:gd name="connsiteY20" fmla="*/ 715692 h 1358578"/>
                  <a:gd name="connsiteX21" fmla="*/ 684604 w 1482292"/>
                  <a:gd name="connsiteY21" fmla="*/ 715692 h 1358578"/>
                  <a:gd name="connsiteX22" fmla="*/ 684604 w 1482292"/>
                  <a:gd name="connsiteY22" fmla="*/ 507523 h 1358578"/>
                  <a:gd name="connsiteX23" fmla="*/ 734791 w 1482292"/>
                  <a:gd name="connsiteY23" fmla="*/ 507523 h 1358578"/>
                  <a:gd name="connsiteX24" fmla="*/ 878990 w 1482292"/>
                  <a:gd name="connsiteY24" fmla="*/ 377461 h 1358578"/>
                  <a:gd name="connsiteX25" fmla="*/ 740142 w 1482292"/>
                  <a:gd name="connsiteY25" fmla="*/ 233609 h 1358578"/>
                  <a:gd name="connsiteX26" fmla="*/ 734791 w 1482292"/>
                  <a:gd name="connsiteY26" fmla="*/ 233616 h 1358578"/>
                  <a:gd name="connsiteX27" fmla="*/ 590946 w 1482292"/>
                  <a:gd name="connsiteY27" fmla="*/ 353001 h 1358578"/>
                  <a:gd name="connsiteX28" fmla="*/ 590946 w 1482292"/>
                  <a:gd name="connsiteY28" fmla="*/ 377461 h 1358578"/>
                  <a:gd name="connsiteX29" fmla="*/ 590946 w 1482292"/>
                  <a:gd name="connsiteY29" fmla="*/ 386297 h 1358578"/>
                  <a:gd name="connsiteX30" fmla="*/ 490219 w 1482292"/>
                  <a:gd name="connsiteY30" fmla="*/ 386297 h 1358578"/>
                  <a:gd name="connsiteX31" fmla="*/ 490219 w 1482292"/>
                  <a:gd name="connsiteY31" fmla="*/ 377461 h 1358578"/>
                  <a:gd name="connsiteX32" fmla="*/ 707478 w 1482292"/>
                  <a:gd name="connsiteY32" fmla="*/ 132557 h 1358578"/>
                  <a:gd name="connsiteX33" fmla="*/ 734791 w 1482292"/>
                  <a:gd name="connsiteY33" fmla="*/ 132536 h 1358578"/>
                  <a:gd name="connsiteX34" fmla="*/ 979717 w 1482292"/>
                  <a:gd name="connsiteY34" fmla="*/ 371775 h 1358578"/>
                  <a:gd name="connsiteX35" fmla="*/ 979717 w 1482292"/>
                  <a:gd name="connsiteY35" fmla="*/ 377461 h 1358578"/>
                  <a:gd name="connsiteX36" fmla="*/ 785332 w 1482292"/>
                  <a:gd name="connsiteY36" fmla="*/ 604362 h 13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482292" h="1358578">
                    <a:moveTo>
                      <a:pt x="1408426" y="0"/>
                    </a:moveTo>
                    <a:lnTo>
                      <a:pt x="73527" y="0"/>
                    </a:lnTo>
                    <a:cubicBezTo>
                      <a:pt x="32674" y="389"/>
                      <a:pt x="-184" y="33720"/>
                      <a:pt x="14" y="74573"/>
                    </a:cubicBezTo>
                    <a:lnTo>
                      <a:pt x="14" y="984651"/>
                    </a:lnTo>
                    <a:cubicBezTo>
                      <a:pt x="-767" y="1025635"/>
                      <a:pt x="31819" y="1059493"/>
                      <a:pt x="72802" y="1060274"/>
                    </a:cubicBezTo>
                    <a:cubicBezTo>
                      <a:pt x="73043" y="1060278"/>
                      <a:pt x="73287" y="1060282"/>
                      <a:pt x="73527" y="1060285"/>
                    </a:cubicBezTo>
                    <a:lnTo>
                      <a:pt x="285584" y="1060285"/>
                    </a:lnTo>
                    <a:lnTo>
                      <a:pt x="285584" y="1358579"/>
                    </a:lnTo>
                    <a:lnTo>
                      <a:pt x="578576" y="1060285"/>
                    </a:lnTo>
                    <a:lnTo>
                      <a:pt x="1408426" y="1060285"/>
                    </a:lnTo>
                    <a:cubicBezTo>
                      <a:pt x="1449335" y="1059896"/>
                      <a:pt x="1482292" y="1026625"/>
                      <a:pt x="1482292" y="985712"/>
                    </a:cubicBezTo>
                    <a:lnTo>
                      <a:pt x="1482292" y="74573"/>
                    </a:lnTo>
                    <a:cubicBezTo>
                      <a:pt x="1482296" y="33662"/>
                      <a:pt x="1449335" y="388"/>
                      <a:pt x="1408426" y="0"/>
                    </a:cubicBezTo>
                    <a:close/>
                    <a:moveTo>
                      <a:pt x="734791" y="927749"/>
                    </a:moveTo>
                    <a:cubicBezTo>
                      <a:pt x="691457" y="927746"/>
                      <a:pt x="656334" y="892615"/>
                      <a:pt x="656337" y="849281"/>
                    </a:cubicBezTo>
                    <a:cubicBezTo>
                      <a:pt x="656341" y="805947"/>
                      <a:pt x="691472" y="770824"/>
                      <a:pt x="734805" y="770827"/>
                    </a:cubicBezTo>
                    <a:cubicBezTo>
                      <a:pt x="777722" y="770831"/>
                      <a:pt x="812673" y="805315"/>
                      <a:pt x="813252" y="848228"/>
                    </a:cubicBezTo>
                    <a:cubicBezTo>
                      <a:pt x="814033" y="891357"/>
                      <a:pt x="779701" y="926958"/>
                      <a:pt x="736573" y="927739"/>
                    </a:cubicBezTo>
                    <a:cubicBezTo>
                      <a:pt x="735979" y="927749"/>
                      <a:pt x="735385" y="927753"/>
                      <a:pt x="734791" y="927749"/>
                    </a:cubicBezTo>
                    <a:close/>
                    <a:moveTo>
                      <a:pt x="785332" y="604362"/>
                    </a:moveTo>
                    <a:lnTo>
                      <a:pt x="785332" y="715692"/>
                    </a:lnTo>
                    <a:lnTo>
                      <a:pt x="684604" y="715692"/>
                    </a:lnTo>
                    <a:lnTo>
                      <a:pt x="684604" y="507523"/>
                    </a:lnTo>
                    <a:lnTo>
                      <a:pt x="734791" y="507523"/>
                    </a:lnTo>
                    <a:cubicBezTo>
                      <a:pt x="822441" y="507523"/>
                      <a:pt x="878990" y="456276"/>
                      <a:pt x="878990" y="377461"/>
                    </a:cubicBezTo>
                    <a:cubicBezTo>
                      <a:pt x="880372" y="299396"/>
                      <a:pt x="818207" y="234991"/>
                      <a:pt x="740142" y="233609"/>
                    </a:cubicBezTo>
                    <a:cubicBezTo>
                      <a:pt x="738361" y="233577"/>
                      <a:pt x="736576" y="233581"/>
                      <a:pt x="734791" y="233616"/>
                    </a:cubicBezTo>
                    <a:cubicBezTo>
                      <a:pt x="662102" y="226862"/>
                      <a:pt x="597700" y="280311"/>
                      <a:pt x="590946" y="353001"/>
                    </a:cubicBezTo>
                    <a:cubicBezTo>
                      <a:pt x="590190" y="361137"/>
                      <a:pt x="590190" y="369326"/>
                      <a:pt x="590946" y="377461"/>
                    </a:cubicBezTo>
                    <a:lnTo>
                      <a:pt x="590946" y="386297"/>
                    </a:lnTo>
                    <a:lnTo>
                      <a:pt x="490219" y="386297"/>
                    </a:lnTo>
                    <a:lnTo>
                      <a:pt x="490219" y="377461"/>
                    </a:lnTo>
                    <a:cubicBezTo>
                      <a:pt x="482585" y="249839"/>
                      <a:pt x="579855" y="140191"/>
                      <a:pt x="707478" y="132557"/>
                    </a:cubicBezTo>
                    <a:cubicBezTo>
                      <a:pt x="716576" y="132013"/>
                      <a:pt x="725694" y="132005"/>
                      <a:pt x="734791" y="132536"/>
                    </a:cubicBezTo>
                    <a:cubicBezTo>
                      <a:pt x="868490" y="130966"/>
                      <a:pt x="978148" y="238076"/>
                      <a:pt x="979717" y="371775"/>
                    </a:cubicBezTo>
                    <a:cubicBezTo>
                      <a:pt x="979738" y="373669"/>
                      <a:pt x="979738" y="375567"/>
                      <a:pt x="979717" y="377461"/>
                    </a:cubicBezTo>
                    <a:cubicBezTo>
                      <a:pt x="983149" y="491912"/>
                      <a:pt x="898955" y="590194"/>
                      <a:pt x="785332" y="6043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sp>
        <p:nvSpPr>
          <p:cNvPr id="117" name="Textfeld 116">
            <a:extLst>
              <a:ext uri="{FF2B5EF4-FFF2-40B4-BE49-F238E27FC236}">
                <a16:creationId xmlns:a16="http://schemas.microsoft.com/office/drawing/2014/main" id="{EB6CB27D-779B-4737-A948-77874657DAA2}"/>
              </a:ext>
            </a:extLst>
          </p:cNvPr>
          <p:cNvSpPr txBox="1"/>
          <p:nvPr/>
        </p:nvSpPr>
        <p:spPr>
          <a:xfrm>
            <a:off x="8607758" y="1607550"/>
            <a:ext cx="2599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Präventionsstunde</a:t>
            </a:r>
          </a:p>
        </p:txBody>
      </p: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349D29EA-23C3-4CA3-AE94-32994D83A421}"/>
              </a:ext>
            </a:extLst>
          </p:cNvPr>
          <p:cNvGrpSpPr>
            <a:grpSpLocks noChangeAspect="1"/>
          </p:cNvGrpSpPr>
          <p:nvPr/>
        </p:nvGrpSpPr>
        <p:grpSpPr>
          <a:xfrm>
            <a:off x="3693335" y="4963633"/>
            <a:ext cx="1130400" cy="1130400"/>
            <a:chOff x="3417676" y="750676"/>
            <a:chExt cx="5356648" cy="5356648"/>
          </a:xfrm>
        </p:grpSpPr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22B64056-8F1B-44AD-AFAD-CECF9A4DB2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65D210DE-C29F-4B78-A805-AD5C423118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6476" y="2711451"/>
              <a:ext cx="3897967" cy="3388616"/>
            </a:xfrm>
            <a:custGeom>
              <a:avLst/>
              <a:gdLst>
                <a:gd name="connsiteX0" fmla="*/ 2292349 w 3891617"/>
                <a:gd name="connsiteY0" fmla="*/ 0 h 3709291"/>
                <a:gd name="connsiteX1" fmla="*/ 3891617 w 3891617"/>
                <a:gd name="connsiteY1" fmla="*/ 1599268 h 3709291"/>
                <a:gd name="connsiteX2" fmla="*/ 3831087 w 3891617"/>
                <a:gd name="connsiteY2" fmla="*/ 1834678 h 3709291"/>
                <a:gd name="connsiteX3" fmla="*/ 1547019 w 3891617"/>
                <a:gd name="connsiteY3" fmla="*/ 3702722 h 3709291"/>
                <a:gd name="connsiteX4" fmla="*/ 1416942 w 3891617"/>
                <a:gd name="connsiteY4" fmla="*/ 3709291 h 3709291"/>
                <a:gd name="connsiteX5" fmla="*/ 0 w 3891617"/>
                <a:gd name="connsiteY5" fmla="*/ 2292349 h 3709291"/>
                <a:gd name="connsiteX0" fmla="*/ 2187574 w 3786842"/>
                <a:gd name="connsiteY0" fmla="*/ 0 h 3709291"/>
                <a:gd name="connsiteX1" fmla="*/ 3786842 w 3786842"/>
                <a:gd name="connsiteY1" fmla="*/ 1599268 h 3709291"/>
                <a:gd name="connsiteX2" fmla="*/ 3726312 w 3786842"/>
                <a:gd name="connsiteY2" fmla="*/ 1834678 h 3709291"/>
                <a:gd name="connsiteX3" fmla="*/ 1442244 w 3786842"/>
                <a:gd name="connsiteY3" fmla="*/ 3702722 h 3709291"/>
                <a:gd name="connsiteX4" fmla="*/ 1312167 w 3786842"/>
                <a:gd name="connsiteY4" fmla="*/ 3709291 h 3709291"/>
                <a:gd name="connsiteX5" fmla="*/ 0 w 3786842"/>
                <a:gd name="connsiteY5" fmla="*/ 2397124 h 3709291"/>
                <a:gd name="connsiteX6" fmla="*/ 2187574 w 3786842"/>
                <a:gd name="connsiteY6" fmla="*/ 0 h 3709291"/>
                <a:gd name="connsiteX0" fmla="*/ 2298699 w 3897967"/>
                <a:gd name="connsiteY0" fmla="*/ 0 h 3709291"/>
                <a:gd name="connsiteX1" fmla="*/ 3897967 w 3897967"/>
                <a:gd name="connsiteY1" fmla="*/ 1599268 h 3709291"/>
                <a:gd name="connsiteX2" fmla="*/ 3837437 w 3897967"/>
                <a:gd name="connsiteY2" fmla="*/ 1834678 h 3709291"/>
                <a:gd name="connsiteX3" fmla="*/ 1553369 w 3897967"/>
                <a:gd name="connsiteY3" fmla="*/ 3702722 h 3709291"/>
                <a:gd name="connsiteX4" fmla="*/ 1423292 w 3897967"/>
                <a:gd name="connsiteY4" fmla="*/ 3709291 h 3709291"/>
                <a:gd name="connsiteX5" fmla="*/ 0 w 3897967"/>
                <a:gd name="connsiteY5" fmla="*/ 2308224 h 3709291"/>
                <a:gd name="connsiteX6" fmla="*/ 2298699 w 3897967"/>
                <a:gd name="connsiteY6" fmla="*/ 0 h 3709291"/>
                <a:gd name="connsiteX0" fmla="*/ 2298699 w 3897967"/>
                <a:gd name="connsiteY0" fmla="*/ 0 h 3709291"/>
                <a:gd name="connsiteX1" fmla="*/ 2622549 w 3897967"/>
                <a:gd name="connsiteY1" fmla="*/ 320675 h 3709291"/>
                <a:gd name="connsiteX2" fmla="*/ 3897967 w 3897967"/>
                <a:gd name="connsiteY2" fmla="*/ 1599268 h 3709291"/>
                <a:gd name="connsiteX3" fmla="*/ 3837437 w 3897967"/>
                <a:gd name="connsiteY3" fmla="*/ 1834678 h 3709291"/>
                <a:gd name="connsiteX4" fmla="*/ 1553369 w 3897967"/>
                <a:gd name="connsiteY4" fmla="*/ 3702722 h 3709291"/>
                <a:gd name="connsiteX5" fmla="*/ 1423292 w 3897967"/>
                <a:gd name="connsiteY5" fmla="*/ 3709291 h 3709291"/>
                <a:gd name="connsiteX6" fmla="*/ 0 w 3897967"/>
                <a:gd name="connsiteY6" fmla="*/ 2308224 h 3709291"/>
                <a:gd name="connsiteX7" fmla="*/ 2298699 w 3897967"/>
                <a:gd name="connsiteY7" fmla="*/ 0 h 3709291"/>
                <a:gd name="connsiteX0" fmla="*/ 0 w 3897967"/>
                <a:gd name="connsiteY0" fmla="*/ 1987549 h 3388616"/>
                <a:gd name="connsiteX1" fmla="*/ 2622549 w 3897967"/>
                <a:gd name="connsiteY1" fmla="*/ 0 h 3388616"/>
                <a:gd name="connsiteX2" fmla="*/ 3897967 w 3897967"/>
                <a:gd name="connsiteY2" fmla="*/ 1278593 h 3388616"/>
                <a:gd name="connsiteX3" fmla="*/ 3837437 w 3897967"/>
                <a:gd name="connsiteY3" fmla="*/ 1514003 h 3388616"/>
                <a:gd name="connsiteX4" fmla="*/ 1553369 w 3897967"/>
                <a:gd name="connsiteY4" fmla="*/ 3382047 h 3388616"/>
                <a:gd name="connsiteX5" fmla="*/ 1423292 w 3897967"/>
                <a:gd name="connsiteY5" fmla="*/ 3388616 h 3388616"/>
                <a:gd name="connsiteX6" fmla="*/ 0 w 3897967"/>
                <a:gd name="connsiteY6" fmla="*/ 1987549 h 338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7967" h="3388616">
                  <a:moveTo>
                    <a:pt x="0" y="1987549"/>
                  </a:moveTo>
                  <a:lnTo>
                    <a:pt x="2622549" y="0"/>
                  </a:lnTo>
                  <a:lnTo>
                    <a:pt x="3897967" y="1278593"/>
                  </a:lnTo>
                  <a:lnTo>
                    <a:pt x="3837437" y="1514003"/>
                  </a:lnTo>
                  <a:cubicBezTo>
                    <a:pt x="3524416" y="2520398"/>
                    <a:pt x="2633818" y="3272322"/>
                    <a:pt x="1553369" y="3382047"/>
                  </a:cubicBezTo>
                  <a:lnTo>
                    <a:pt x="1423292" y="3388616"/>
                  </a:lnTo>
                  <a:lnTo>
                    <a:pt x="0" y="19875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78" name="Sprechblase: oval 77">
              <a:extLst>
                <a:ext uri="{FF2B5EF4-FFF2-40B4-BE49-F238E27FC236}">
                  <a16:creationId xmlns:a16="http://schemas.microsoft.com/office/drawing/2014/main" id="{7C9443D6-69EC-4D95-8BE6-42263B8394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3661" y="2230273"/>
              <a:ext cx="3244678" cy="2173934"/>
            </a:xfrm>
            <a:prstGeom prst="wedgeEllipseCallout">
              <a:avLst>
                <a:gd name="adj1" fmla="val -39449"/>
                <a:gd name="adj2" fmla="val 63544"/>
              </a:avLst>
            </a:prstGeom>
            <a:blipFill dpi="0"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947862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0">
        <p159:morph option="byObject"/>
      </p:transition>
    </mc:Choice>
    <mc:Fallback xmlns="">
      <p:transition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feld 112">
            <a:extLst>
              <a:ext uri="{FF2B5EF4-FFF2-40B4-BE49-F238E27FC236}">
                <a16:creationId xmlns:a16="http://schemas.microsoft.com/office/drawing/2014/main" id="{D3D081C2-C477-4111-9FC0-E0A945BAE37B}"/>
              </a:ext>
            </a:extLst>
          </p:cNvPr>
          <p:cNvSpPr txBox="1"/>
          <p:nvPr/>
        </p:nvSpPr>
        <p:spPr>
          <a:xfrm>
            <a:off x="162709" y="1083213"/>
            <a:ext cx="3720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Jugendbuchprojekt ggf. mit Exkursion nach Hamburg</a:t>
            </a:r>
          </a:p>
        </p:txBody>
      </p:sp>
      <p:sp>
        <p:nvSpPr>
          <p:cNvPr id="242" name="Textfeld 241">
            <a:extLst>
              <a:ext uri="{FF2B5EF4-FFF2-40B4-BE49-F238E27FC236}">
                <a16:creationId xmlns:a16="http://schemas.microsoft.com/office/drawing/2014/main" id="{C9FDDF83-78A4-4F45-B40D-5D28F7974204}"/>
              </a:ext>
            </a:extLst>
          </p:cNvPr>
          <p:cNvSpPr txBox="1"/>
          <p:nvPr/>
        </p:nvSpPr>
        <p:spPr>
          <a:xfrm>
            <a:off x="1640605" y="5448206"/>
            <a:ext cx="222958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Wahlunterricht: 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Informatik</a:t>
            </a:r>
          </a:p>
        </p:txBody>
      </p:sp>
      <p:sp>
        <p:nvSpPr>
          <p:cNvPr id="243" name="Textfeld 242">
            <a:extLst>
              <a:ext uri="{FF2B5EF4-FFF2-40B4-BE49-F238E27FC236}">
                <a16:creationId xmlns:a16="http://schemas.microsoft.com/office/drawing/2014/main" id="{83EF72E2-EBBC-4C6A-BBE2-65EB1DFD211E}"/>
              </a:ext>
            </a:extLst>
          </p:cNvPr>
          <p:cNvSpPr txBox="1"/>
          <p:nvPr/>
        </p:nvSpPr>
        <p:spPr>
          <a:xfrm>
            <a:off x="8303897" y="5057849"/>
            <a:ext cx="35279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Präventionsworkshops „Die Täter und die 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Folgen einer Straftat“ </a:t>
            </a:r>
          </a:p>
          <a:p>
            <a:r>
              <a:rPr lang="de-DE" sz="2400" dirty="0">
                <a:solidFill>
                  <a:srgbClr val="2F5597"/>
                </a:solidFill>
              </a:rPr>
              <a:t>und „Suchtprävention“</a:t>
            </a:r>
          </a:p>
        </p:txBody>
      </p: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8BCF6733-05F5-4CCF-A14F-76725D2802CA}"/>
              </a:ext>
            </a:extLst>
          </p:cNvPr>
          <p:cNvCxnSpPr>
            <a:cxnSpLocks/>
          </p:cNvCxnSpPr>
          <p:nvPr/>
        </p:nvCxnSpPr>
        <p:spPr>
          <a:xfrm rot="5400000">
            <a:off x="7939868" y="2887481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5020D310-A4F6-4E56-9029-95E8C04420C5}"/>
              </a:ext>
            </a:extLst>
          </p:cNvPr>
          <p:cNvCxnSpPr>
            <a:cxnSpLocks/>
            <a:stCxn id="5" idx="2"/>
          </p:cNvCxnSpPr>
          <p:nvPr/>
        </p:nvCxnSpPr>
        <p:spPr>
          <a:xfrm flipH="1" flipV="1">
            <a:off x="3462941" y="3651279"/>
            <a:ext cx="1540360" cy="19022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B4EA5719-EF55-4E1C-998A-1DD5D6856992}"/>
              </a:ext>
            </a:extLst>
          </p:cNvPr>
          <p:cNvCxnSpPr>
            <a:cxnSpLocks/>
          </p:cNvCxnSpPr>
          <p:nvPr/>
        </p:nvCxnSpPr>
        <p:spPr>
          <a:xfrm flipH="1">
            <a:off x="6668637" y="1497920"/>
            <a:ext cx="891391" cy="1321540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5F613ED8-E82D-4F0D-AE77-3F2C2084B646}"/>
              </a:ext>
            </a:extLst>
          </p:cNvPr>
          <p:cNvCxnSpPr>
            <a:cxnSpLocks/>
          </p:cNvCxnSpPr>
          <p:nvPr/>
        </p:nvCxnSpPr>
        <p:spPr>
          <a:xfrm rot="2040000">
            <a:off x="5056560" y="4445668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2E855D69-0E10-4594-9602-AB85335804DE}"/>
              </a:ext>
            </a:extLst>
          </p:cNvPr>
          <p:cNvCxnSpPr>
            <a:cxnSpLocks/>
          </p:cNvCxnSpPr>
          <p:nvPr/>
        </p:nvCxnSpPr>
        <p:spPr>
          <a:xfrm>
            <a:off x="4592280" y="1492405"/>
            <a:ext cx="870736" cy="1290920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9" name="Gerader Verbinder 88">
            <a:extLst>
              <a:ext uri="{FF2B5EF4-FFF2-40B4-BE49-F238E27FC236}">
                <a16:creationId xmlns:a16="http://schemas.microsoft.com/office/drawing/2014/main" id="{4C772F69-7A64-4E21-A51D-463DDDF375A9}"/>
              </a:ext>
            </a:extLst>
          </p:cNvPr>
          <p:cNvCxnSpPr>
            <a:cxnSpLocks/>
          </p:cNvCxnSpPr>
          <p:nvPr/>
        </p:nvCxnSpPr>
        <p:spPr>
          <a:xfrm rot="19560000" flipH="1">
            <a:off x="7095747" y="4440153"/>
            <a:ext cx="0" cy="152759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98" name="Gruppieren 197">
            <a:extLst>
              <a:ext uri="{FF2B5EF4-FFF2-40B4-BE49-F238E27FC236}">
                <a16:creationId xmlns:a16="http://schemas.microsoft.com/office/drawing/2014/main" id="{7F9B95EB-C867-48BB-85A9-2F3931464762}"/>
              </a:ext>
            </a:extLst>
          </p:cNvPr>
          <p:cNvGrpSpPr>
            <a:grpSpLocks noChangeAspect="1"/>
          </p:cNvGrpSpPr>
          <p:nvPr/>
        </p:nvGrpSpPr>
        <p:grpSpPr>
          <a:xfrm>
            <a:off x="4031126" y="927183"/>
            <a:ext cx="1130444" cy="1130444"/>
            <a:chOff x="3417676" y="750676"/>
            <a:chExt cx="5356648" cy="5356648"/>
          </a:xfrm>
        </p:grpSpPr>
        <p:sp>
          <p:nvSpPr>
            <p:cNvPr id="199" name="Ellipse 198">
              <a:extLst>
                <a:ext uri="{FF2B5EF4-FFF2-40B4-BE49-F238E27FC236}">
                  <a16:creationId xmlns:a16="http://schemas.microsoft.com/office/drawing/2014/main" id="{E7208682-4A6C-405E-A321-79DE0BAC2B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00" name="Gruppieren 199">
              <a:extLst>
                <a:ext uri="{FF2B5EF4-FFF2-40B4-BE49-F238E27FC236}">
                  <a16:creationId xmlns:a16="http://schemas.microsoft.com/office/drawing/2014/main" id="{E72F5357-6CCB-4F91-822D-C2A3C6CD493D}"/>
                </a:ext>
              </a:extLst>
            </p:cNvPr>
            <p:cNvGrpSpPr/>
            <p:nvPr/>
          </p:nvGrpSpPr>
          <p:grpSpPr>
            <a:xfrm>
              <a:off x="4962285" y="1841925"/>
              <a:ext cx="3754743" cy="4256064"/>
              <a:chOff x="4962285" y="1841925"/>
              <a:chExt cx="3754743" cy="4256064"/>
            </a:xfrm>
          </p:grpSpPr>
          <p:sp>
            <p:nvSpPr>
              <p:cNvPr id="211" name="Freihandform: Form 210">
                <a:extLst>
                  <a:ext uri="{FF2B5EF4-FFF2-40B4-BE49-F238E27FC236}">
                    <a16:creationId xmlns:a16="http://schemas.microsoft.com/office/drawing/2014/main" id="{14D41C0A-44C1-4531-978B-1DF4AD62B4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62285" y="1841925"/>
                <a:ext cx="3754743" cy="4256064"/>
              </a:xfrm>
              <a:custGeom>
                <a:avLst/>
                <a:gdLst>
                  <a:gd name="connsiteX0" fmla="*/ 2277079 w 4415143"/>
                  <a:gd name="connsiteY0" fmla="*/ 0 h 4256064"/>
                  <a:gd name="connsiteX1" fmla="*/ 4415143 w 4415143"/>
                  <a:gd name="connsiteY1" fmla="*/ 2138064 h 4256064"/>
                  <a:gd name="connsiteX2" fmla="*/ 4352028 w 4415143"/>
                  <a:gd name="connsiteY2" fmla="*/ 2383527 h 4256064"/>
                  <a:gd name="connsiteX3" fmla="*/ 2067960 w 4415143"/>
                  <a:gd name="connsiteY3" fmla="*/ 4251571 h 4256064"/>
                  <a:gd name="connsiteX4" fmla="*/ 1978985 w 4415143"/>
                  <a:gd name="connsiteY4" fmla="*/ 4256064 h 4256064"/>
                  <a:gd name="connsiteX5" fmla="*/ 0 w 4415143"/>
                  <a:gd name="connsiteY5" fmla="*/ 2277078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54743" h="4256064">
                    <a:moveTo>
                      <a:pt x="1616679" y="0"/>
                    </a:moveTo>
                    <a:lnTo>
                      <a:pt x="3754743" y="2138064"/>
                    </a:lnTo>
                    <a:lnTo>
                      <a:pt x="3691628" y="2383527"/>
                    </a:lnTo>
                    <a:cubicBezTo>
                      <a:pt x="3378607" y="3389922"/>
                      <a:pt x="2488009" y="4141846"/>
                      <a:pt x="1407560" y="4251571"/>
                    </a:cubicBezTo>
                    <a:lnTo>
                      <a:pt x="1318585" y="4256064"/>
                    </a:lnTo>
                    <a:lnTo>
                      <a:pt x="0" y="2937478"/>
                    </a:lnTo>
                    <a:cubicBezTo>
                      <a:pt x="1755976" y="1949852"/>
                      <a:pt x="857653" y="759026"/>
                      <a:pt x="1616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12" name="Rechteck 48">
                <a:extLst>
                  <a:ext uri="{FF2B5EF4-FFF2-40B4-BE49-F238E27FC236}">
                    <a16:creationId xmlns:a16="http://schemas.microsoft.com/office/drawing/2014/main" id="{36E46089-EE58-4902-8872-1E33ACAA5BC9}"/>
                  </a:ext>
                </a:extLst>
              </p:cNvPr>
              <p:cNvSpPr/>
              <p:nvPr/>
            </p:nvSpPr>
            <p:spPr>
              <a:xfrm rot="2700000">
                <a:off x="5684323" y="1860898"/>
                <a:ext cx="1029314" cy="1047696"/>
              </a:xfrm>
              <a:custGeom>
                <a:avLst/>
                <a:gdLst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0 w 1010858"/>
                  <a:gd name="connsiteY3" fmla="*/ 1047696 h 1047696"/>
                  <a:gd name="connsiteX4" fmla="*/ 0 w 1010858"/>
                  <a:gd name="connsiteY4" fmla="*/ 0 h 1047696"/>
                  <a:gd name="connsiteX0" fmla="*/ 0 w 1010858"/>
                  <a:gd name="connsiteY0" fmla="*/ 0 h 1047697"/>
                  <a:gd name="connsiteX1" fmla="*/ 1010858 w 1010858"/>
                  <a:gd name="connsiteY1" fmla="*/ 0 h 1047697"/>
                  <a:gd name="connsiteX2" fmla="*/ 1010858 w 1010858"/>
                  <a:gd name="connsiteY2" fmla="*/ 1047696 h 1047697"/>
                  <a:gd name="connsiteX3" fmla="*/ 119737 w 1010858"/>
                  <a:gd name="connsiteY3" fmla="*/ 1047697 h 1047697"/>
                  <a:gd name="connsiteX4" fmla="*/ 0 w 1010858"/>
                  <a:gd name="connsiteY4" fmla="*/ 0 h 1047697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2119 w 1022977"/>
                  <a:gd name="connsiteY0" fmla="*/ 0 h 1047696"/>
                  <a:gd name="connsiteX1" fmla="*/ 1022977 w 1022977"/>
                  <a:gd name="connsiteY1" fmla="*/ 0 h 1047696"/>
                  <a:gd name="connsiteX2" fmla="*/ 1022977 w 1022977"/>
                  <a:gd name="connsiteY2" fmla="*/ 1047696 h 1047696"/>
                  <a:gd name="connsiteX3" fmla="*/ 107909 w 1022977"/>
                  <a:gd name="connsiteY3" fmla="*/ 1041710 h 1047696"/>
                  <a:gd name="connsiteX4" fmla="*/ 12119 w 1022977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8456 w 1029314"/>
                  <a:gd name="connsiteY0" fmla="*/ 0 h 1047696"/>
                  <a:gd name="connsiteX1" fmla="*/ 1029314 w 1029314"/>
                  <a:gd name="connsiteY1" fmla="*/ 0 h 1047696"/>
                  <a:gd name="connsiteX2" fmla="*/ 1029314 w 1029314"/>
                  <a:gd name="connsiteY2" fmla="*/ 1047696 h 1047696"/>
                  <a:gd name="connsiteX3" fmla="*/ 114246 w 1029314"/>
                  <a:gd name="connsiteY3" fmla="*/ 1041710 h 1047696"/>
                  <a:gd name="connsiteX4" fmla="*/ 18456 w 1029314"/>
                  <a:gd name="connsiteY4" fmla="*/ 0 h 1047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314" h="1047696">
                    <a:moveTo>
                      <a:pt x="18456" y="0"/>
                    </a:moveTo>
                    <a:lnTo>
                      <a:pt x="1029314" y="0"/>
                    </a:lnTo>
                    <a:lnTo>
                      <a:pt x="1029314" y="1047696"/>
                    </a:lnTo>
                    <a:lnTo>
                      <a:pt x="114246" y="1041710"/>
                    </a:lnTo>
                    <a:cubicBezTo>
                      <a:pt x="-267916" y="523849"/>
                      <a:pt x="469464" y="311316"/>
                      <a:pt x="184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13" name="Rechteck 53">
                <a:extLst>
                  <a:ext uri="{FF2B5EF4-FFF2-40B4-BE49-F238E27FC236}">
                    <a16:creationId xmlns:a16="http://schemas.microsoft.com/office/drawing/2014/main" id="{5ED3488D-1B89-4317-B60B-5B85608ADFB1}"/>
                  </a:ext>
                </a:extLst>
              </p:cNvPr>
              <p:cNvSpPr/>
              <p:nvPr/>
            </p:nvSpPr>
            <p:spPr>
              <a:xfrm rot="2700000">
                <a:off x="5864442" y="1908432"/>
                <a:ext cx="914400" cy="1232679"/>
              </a:xfrm>
              <a:custGeom>
                <a:avLst/>
                <a:gdLst>
                  <a:gd name="connsiteX0" fmla="*/ 0 w 914400"/>
                  <a:gd name="connsiteY0" fmla="*/ 0 h 1232678"/>
                  <a:gd name="connsiteX1" fmla="*/ 914400 w 914400"/>
                  <a:gd name="connsiteY1" fmla="*/ 0 h 1232678"/>
                  <a:gd name="connsiteX2" fmla="*/ 914400 w 914400"/>
                  <a:gd name="connsiteY2" fmla="*/ 1232678 h 1232678"/>
                  <a:gd name="connsiteX3" fmla="*/ 0 w 914400"/>
                  <a:gd name="connsiteY3" fmla="*/ 1232678 h 1232678"/>
                  <a:gd name="connsiteX4" fmla="*/ 0 w 914400"/>
                  <a:gd name="connsiteY4" fmla="*/ 0 h 1232678"/>
                  <a:gd name="connsiteX0" fmla="*/ 0 w 914400"/>
                  <a:gd name="connsiteY0" fmla="*/ 0 h 1232679"/>
                  <a:gd name="connsiteX1" fmla="*/ 914400 w 914400"/>
                  <a:gd name="connsiteY1" fmla="*/ 0 h 1232679"/>
                  <a:gd name="connsiteX2" fmla="*/ 914400 w 914400"/>
                  <a:gd name="connsiteY2" fmla="*/ 1232678 h 1232679"/>
                  <a:gd name="connsiteX3" fmla="*/ 263421 w 914400"/>
                  <a:gd name="connsiteY3" fmla="*/ 1232679 h 1232679"/>
                  <a:gd name="connsiteX4" fmla="*/ 0 w 914400"/>
                  <a:gd name="connsiteY4" fmla="*/ 0 h 123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1232679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1232678"/>
                    </a:lnTo>
                    <a:lnTo>
                      <a:pt x="263421" y="12326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14" name="Rechteck 54">
                <a:extLst>
                  <a:ext uri="{FF2B5EF4-FFF2-40B4-BE49-F238E27FC236}">
                    <a16:creationId xmlns:a16="http://schemas.microsoft.com/office/drawing/2014/main" id="{37444514-81AC-41F6-ACB4-3B1C7AB2B655}"/>
                  </a:ext>
                </a:extLst>
              </p:cNvPr>
              <p:cNvSpPr/>
              <p:nvPr/>
            </p:nvSpPr>
            <p:spPr>
              <a:xfrm rot="2700000">
                <a:off x="5332864" y="3228341"/>
                <a:ext cx="914400" cy="395292"/>
              </a:xfrm>
              <a:custGeom>
                <a:avLst/>
                <a:gdLst>
                  <a:gd name="connsiteX0" fmla="*/ 0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0 w 914400"/>
                  <a:gd name="connsiteY4" fmla="*/ 0 h 395292"/>
                  <a:gd name="connsiteX0" fmla="*/ 182598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182598 w 914400"/>
                  <a:gd name="connsiteY4" fmla="*/ 0 h 395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395292">
                    <a:moveTo>
                      <a:pt x="182598" y="0"/>
                    </a:moveTo>
                    <a:lnTo>
                      <a:pt x="914400" y="0"/>
                    </a:lnTo>
                    <a:lnTo>
                      <a:pt x="914400" y="395292"/>
                    </a:lnTo>
                    <a:lnTo>
                      <a:pt x="0" y="395292"/>
                    </a:lnTo>
                    <a:lnTo>
                      <a:pt x="1825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15" name="Rechteck 214">
                <a:extLst>
                  <a:ext uri="{FF2B5EF4-FFF2-40B4-BE49-F238E27FC236}">
                    <a16:creationId xmlns:a16="http://schemas.microsoft.com/office/drawing/2014/main" id="{D0666575-7554-461D-B706-2174132BDA4E}"/>
                  </a:ext>
                </a:extLst>
              </p:cNvPr>
              <p:cNvSpPr/>
              <p:nvPr/>
            </p:nvSpPr>
            <p:spPr>
              <a:xfrm rot="2700000">
                <a:off x="4918803" y="3738380"/>
                <a:ext cx="914400" cy="29907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16" name="Rechteck 215">
                <a:extLst>
                  <a:ext uri="{FF2B5EF4-FFF2-40B4-BE49-F238E27FC236}">
                    <a16:creationId xmlns:a16="http://schemas.microsoft.com/office/drawing/2014/main" id="{EA7EC864-0A7C-4646-8FFE-F65DA8AC5593}"/>
                  </a:ext>
                </a:extLst>
              </p:cNvPr>
              <p:cNvSpPr/>
              <p:nvPr/>
            </p:nvSpPr>
            <p:spPr>
              <a:xfrm rot="2700000">
                <a:off x="4758436" y="4186741"/>
                <a:ext cx="973326" cy="4629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01" name="Gruppieren 200">
              <a:extLst>
                <a:ext uri="{FF2B5EF4-FFF2-40B4-BE49-F238E27FC236}">
                  <a16:creationId xmlns:a16="http://schemas.microsoft.com/office/drawing/2014/main" id="{A87690F7-A331-43EF-8F79-D91877E5F6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6300" y="1657872"/>
              <a:ext cx="2806700" cy="3526302"/>
              <a:chOff x="4854754" y="1869515"/>
              <a:chExt cx="2482491" cy="3118970"/>
            </a:xfrm>
          </p:grpSpPr>
          <p:grpSp>
            <p:nvGrpSpPr>
              <p:cNvPr id="202" name="Grafik 4" descr="Schuljunge mit einfarbiger Füllung">
                <a:extLst>
                  <a:ext uri="{FF2B5EF4-FFF2-40B4-BE49-F238E27FC236}">
                    <a16:creationId xmlns:a16="http://schemas.microsoft.com/office/drawing/2014/main" id="{0697D3EA-D77B-4BEE-B805-2923C9FD96D3}"/>
                  </a:ext>
                </a:extLst>
              </p:cNvPr>
              <p:cNvGrpSpPr/>
              <p:nvPr/>
            </p:nvGrpSpPr>
            <p:grpSpPr>
              <a:xfrm>
                <a:off x="5593910" y="1869515"/>
                <a:ext cx="1011561" cy="1134746"/>
                <a:chOff x="8199611" y="827559"/>
                <a:chExt cx="1504136" cy="1687306"/>
              </a:xfrm>
            </p:grpSpPr>
            <p:sp>
              <p:nvSpPr>
                <p:cNvPr id="209" name="Freihandform: Form 208">
                  <a:extLst>
                    <a:ext uri="{FF2B5EF4-FFF2-40B4-BE49-F238E27FC236}">
                      <a16:creationId xmlns:a16="http://schemas.microsoft.com/office/drawing/2014/main" id="{63868983-0663-4EEA-A9C1-614587605543}"/>
                    </a:ext>
                  </a:extLst>
                </p:cNvPr>
                <p:cNvSpPr/>
                <p:nvPr/>
              </p:nvSpPr>
              <p:spPr>
                <a:xfrm>
                  <a:off x="8295349" y="1466336"/>
                  <a:ext cx="1297729" cy="1048529"/>
                </a:xfrm>
                <a:custGeom>
                  <a:avLst/>
                  <a:gdLst>
                    <a:gd name="connsiteX0" fmla="*/ 1208140 w 1297729"/>
                    <a:gd name="connsiteY0" fmla="*/ 275795 h 1048529"/>
                    <a:gd name="connsiteX1" fmla="*/ 1025448 w 1297729"/>
                    <a:gd name="connsiteY1" fmla="*/ 0 h 1048529"/>
                    <a:gd name="connsiteX2" fmla="*/ 767219 w 1297729"/>
                    <a:gd name="connsiteY2" fmla="*/ 209042 h 1048529"/>
                    <a:gd name="connsiteX3" fmla="*/ 343426 w 1297729"/>
                    <a:gd name="connsiteY3" fmla="*/ 401835 h 1048529"/>
                    <a:gd name="connsiteX4" fmla="*/ 287753 w 1297729"/>
                    <a:gd name="connsiteY4" fmla="*/ 374304 h 1048529"/>
                    <a:gd name="connsiteX5" fmla="*/ 302584 w 1297729"/>
                    <a:gd name="connsiteY5" fmla="*/ 325420 h 1048529"/>
                    <a:gd name="connsiteX6" fmla="*/ 399639 w 1297729"/>
                    <a:gd name="connsiteY6" fmla="*/ 190597 h 1048529"/>
                    <a:gd name="connsiteX7" fmla="*/ 412814 w 1297729"/>
                    <a:gd name="connsiteY7" fmla="*/ 158977 h 1048529"/>
                    <a:gd name="connsiteX8" fmla="*/ 319272 w 1297729"/>
                    <a:gd name="connsiteY8" fmla="*/ 240223 h 1048529"/>
                    <a:gd name="connsiteX9" fmla="*/ 83880 w 1297729"/>
                    <a:gd name="connsiteY9" fmla="*/ 355723 h 1048529"/>
                    <a:gd name="connsiteX10" fmla="*/ 13175 w 1297729"/>
                    <a:gd name="connsiteY10" fmla="*/ 509869 h 1048529"/>
                    <a:gd name="connsiteX11" fmla="*/ 0 w 1297729"/>
                    <a:gd name="connsiteY11" fmla="*/ 609999 h 1048529"/>
                    <a:gd name="connsiteX12" fmla="*/ 915371 w 1297729"/>
                    <a:gd name="connsiteY12" fmla="*/ 996735 h 1048529"/>
                    <a:gd name="connsiteX13" fmla="*/ 1297729 w 1297729"/>
                    <a:gd name="connsiteY13" fmla="*/ 620539 h 1048529"/>
                    <a:gd name="connsiteX14" fmla="*/ 1208140 w 1297729"/>
                    <a:gd name="connsiteY14" fmla="*/ 275795 h 1048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97729" h="1048529">
                      <a:moveTo>
                        <a:pt x="1208140" y="275795"/>
                      </a:moveTo>
                      <a:cubicBezTo>
                        <a:pt x="1163630" y="174001"/>
                        <a:pt x="1101818" y="80688"/>
                        <a:pt x="1025448" y="0"/>
                      </a:cubicBezTo>
                      <a:cubicBezTo>
                        <a:pt x="948664" y="80437"/>
                        <a:pt x="861881" y="150690"/>
                        <a:pt x="767219" y="209042"/>
                      </a:cubicBezTo>
                      <a:cubicBezTo>
                        <a:pt x="632304" y="286436"/>
                        <a:pt x="490419" y="350984"/>
                        <a:pt x="343426" y="401835"/>
                      </a:cubicBezTo>
                      <a:cubicBezTo>
                        <a:pt x="320449" y="409608"/>
                        <a:pt x="295527" y="397281"/>
                        <a:pt x="287753" y="374304"/>
                      </a:cubicBezTo>
                      <a:cubicBezTo>
                        <a:pt x="281737" y="356518"/>
                        <a:pt x="287696" y="336869"/>
                        <a:pt x="302584" y="325420"/>
                      </a:cubicBezTo>
                      <a:cubicBezTo>
                        <a:pt x="344001" y="287758"/>
                        <a:pt x="377066" y="241826"/>
                        <a:pt x="399639" y="190597"/>
                      </a:cubicBezTo>
                      <a:cubicBezTo>
                        <a:pt x="404909" y="179179"/>
                        <a:pt x="409301" y="169078"/>
                        <a:pt x="412814" y="158977"/>
                      </a:cubicBezTo>
                      <a:cubicBezTo>
                        <a:pt x="384203" y="188880"/>
                        <a:pt x="352890" y="216077"/>
                        <a:pt x="319272" y="240223"/>
                      </a:cubicBezTo>
                      <a:cubicBezTo>
                        <a:pt x="247491" y="291069"/>
                        <a:pt x="168020" y="330062"/>
                        <a:pt x="83880" y="355723"/>
                      </a:cubicBezTo>
                      <a:cubicBezTo>
                        <a:pt x="50521" y="402024"/>
                        <a:pt x="26504" y="454381"/>
                        <a:pt x="13175" y="509869"/>
                      </a:cubicBezTo>
                      <a:cubicBezTo>
                        <a:pt x="6508" y="542908"/>
                        <a:pt x="2104" y="576363"/>
                        <a:pt x="0" y="609999"/>
                      </a:cubicBezTo>
                      <a:cubicBezTo>
                        <a:pt x="145978" y="969564"/>
                        <a:pt x="555801" y="1142713"/>
                        <a:pt x="915371" y="996735"/>
                      </a:cubicBezTo>
                      <a:cubicBezTo>
                        <a:pt x="1087554" y="926833"/>
                        <a:pt x="1225039" y="791566"/>
                        <a:pt x="1297729" y="620539"/>
                      </a:cubicBezTo>
                      <a:cubicBezTo>
                        <a:pt x="1281792" y="502447"/>
                        <a:pt x="1251714" y="386701"/>
                        <a:pt x="1208140" y="275795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/>
                </a:p>
              </p:txBody>
            </p:sp>
            <p:sp>
              <p:nvSpPr>
                <p:cNvPr id="210" name="Freihandform: Form 209">
                  <a:extLst>
                    <a:ext uri="{FF2B5EF4-FFF2-40B4-BE49-F238E27FC236}">
                      <a16:creationId xmlns:a16="http://schemas.microsoft.com/office/drawing/2014/main" id="{DB866A9C-DD3F-454A-8003-B9FACAABD593}"/>
                    </a:ext>
                  </a:extLst>
                </p:cNvPr>
                <p:cNvSpPr/>
                <p:nvPr/>
              </p:nvSpPr>
              <p:spPr>
                <a:xfrm>
                  <a:off x="8199611" y="827559"/>
                  <a:ext cx="1504136" cy="1089798"/>
                </a:xfrm>
                <a:custGeom>
                  <a:avLst/>
                  <a:gdLst>
                    <a:gd name="connsiteX0" fmla="*/ 119453 w 1504136"/>
                    <a:gd name="connsiteY0" fmla="*/ 928625 h 1089798"/>
                    <a:gd name="connsiteX1" fmla="*/ 143167 w 1504136"/>
                    <a:gd name="connsiteY1" fmla="*/ 913255 h 1089798"/>
                    <a:gd name="connsiteX2" fmla="*/ 362749 w 1504136"/>
                    <a:gd name="connsiteY2" fmla="*/ 807855 h 1089798"/>
                    <a:gd name="connsiteX3" fmla="*/ 526997 w 1504136"/>
                    <a:gd name="connsiteY3" fmla="*/ 633946 h 1089798"/>
                    <a:gd name="connsiteX4" fmla="*/ 566961 w 1504136"/>
                    <a:gd name="connsiteY4" fmla="*/ 612427 h 1089798"/>
                    <a:gd name="connsiteX5" fmla="*/ 604289 w 1504136"/>
                    <a:gd name="connsiteY5" fmla="*/ 637899 h 1089798"/>
                    <a:gd name="connsiteX6" fmla="*/ 573987 w 1504136"/>
                    <a:gd name="connsiteY6" fmla="*/ 866703 h 1089798"/>
                    <a:gd name="connsiteX7" fmla="*/ 556421 w 1504136"/>
                    <a:gd name="connsiteY7" fmla="*/ 900958 h 1089798"/>
                    <a:gd name="connsiteX8" fmla="*/ 815967 w 1504136"/>
                    <a:gd name="connsiteY8" fmla="*/ 772722 h 1089798"/>
                    <a:gd name="connsiteX9" fmla="*/ 1085613 w 1504136"/>
                    <a:gd name="connsiteY9" fmla="*/ 546114 h 1089798"/>
                    <a:gd name="connsiteX10" fmla="*/ 1116794 w 1504136"/>
                    <a:gd name="connsiteY10" fmla="*/ 530304 h 1089798"/>
                    <a:gd name="connsiteX11" fmla="*/ 1150170 w 1504136"/>
                    <a:gd name="connsiteY11" fmla="*/ 542161 h 1089798"/>
                    <a:gd name="connsiteX12" fmla="*/ 1385562 w 1504136"/>
                    <a:gd name="connsiteY12" fmla="*/ 881635 h 1089798"/>
                    <a:gd name="connsiteX13" fmla="*/ 1451437 w 1504136"/>
                    <a:gd name="connsiteY13" fmla="*/ 1089799 h 1089798"/>
                    <a:gd name="connsiteX14" fmla="*/ 1504136 w 1504136"/>
                    <a:gd name="connsiteY14" fmla="*/ 944875 h 1089798"/>
                    <a:gd name="connsiteX15" fmla="*/ 1233172 w 1504136"/>
                    <a:gd name="connsiteY15" fmla="*/ 367374 h 1089798"/>
                    <a:gd name="connsiteX16" fmla="*/ 1379853 w 1504136"/>
                    <a:gd name="connsiteY16" fmla="*/ 294912 h 1089798"/>
                    <a:gd name="connsiteX17" fmla="*/ 1395751 w 1504136"/>
                    <a:gd name="connsiteY17" fmla="*/ 243921 h 1089798"/>
                    <a:gd name="connsiteX18" fmla="*/ 1356138 w 1504136"/>
                    <a:gd name="connsiteY18" fmla="*/ 224207 h 1089798"/>
                    <a:gd name="connsiteX19" fmla="*/ 1147535 w 1504136"/>
                    <a:gd name="connsiteY19" fmla="*/ 261975 h 1089798"/>
                    <a:gd name="connsiteX20" fmla="*/ 1198917 w 1504136"/>
                    <a:gd name="connsiteY20" fmla="*/ 187756 h 1089798"/>
                    <a:gd name="connsiteX21" fmla="*/ 1194087 w 1504136"/>
                    <a:gd name="connsiteY21" fmla="*/ 139009 h 1089798"/>
                    <a:gd name="connsiteX22" fmla="*/ 1145339 w 1504136"/>
                    <a:gd name="connsiteY22" fmla="*/ 136374 h 1089798"/>
                    <a:gd name="connsiteX23" fmla="*/ 1034670 w 1504136"/>
                    <a:gd name="connsiteY23" fmla="*/ 219815 h 1089798"/>
                    <a:gd name="connsiteX24" fmla="*/ 924440 w 1504136"/>
                    <a:gd name="connsiteY24" fmla="*/ 19117 h 1089798"/>
                    <a:gd name="connsiteX25" fmla="*/ 872944 w 1504136"/>
                    <a:gd name="connsiteY25" fmla="*/ 4936 h 1089798"/>
                    <a:gd name="connsiteX26" fmla="*/ 854174 w 1504136"/>
                    <a:gd name="connsiteY26" fmla="*/ 42832 h 1089798"/>
                    <a:gd name="connsiteX27" fmla="*/ 878328 w 1504136"/>
                    <a:gd name="connsiteY27" fmla="*/ 204883 h 1089798"/>
                    <a:gd name="connsiteX28" fmla="*/ 750970 w 1504136"/>
                    <a:gd name="connsiteY28" fmla="*/ 193465 h 1089798"/>
                    <a:gd name="connsiteX29" fmla="*/ 0 w 1504136"/>
                    <a:gd name="connsiteY29" fmla="*/ 945314 h 1089798"/>
                    <a:gd name="connsiteX30" fmla="*/ 39964 w 1504136"/>
                    <a:gd name="connsiteY30" fmla="*/ 1077063 h 1089798"/>
                    <a:gd name="connsiteX31" fmla="*/ 119453 w 1504136"/>
                    <a:gd name="connsiteY31" fmla="*/ 928625 h 1089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04136" h="1089798">
                      <a:moveTo>
                        <a:pt x="119453" y="928625"/>
                      </a:moveTo>
                      <a:cubicBezTo>
                        <a:pt x="125447" y="921028"/>
                        <a:pt x="133787" y="915626"/>
                        <a:pt x="143167" y="913255"/>
                      </a:cubicBezTo>
                      <a:cubicBezTo>
                        <a:pt x="221800" y="890805"/>
                        <a:pt x="296049" y="855162"/>
                        <a:pt x="362749" y="807855"/>
                      </a:cubicBezTo>
                      <a:cubicBezTo>
                        <a:pt x="427487" y="760206"/>
                        <a:pt x="483120" y="701297"/>
                        <a:pt x="526997" y="633946"/>
                      </a:cubicBezTo>
                      <a:cubicBezTo>
                        <a:pt x="535292" y="619911"/>
                        <a:pt x="550676" y="611628"/>
                        <a:pt x="566961" y="612427"/>
                      </a:cubicBezTo>
                      <a:cubicBezTo>
                        <a:pt x="583153" y="613372"/>
                        <a:pt x="597504" y="623165"/>
                        <a:pt x="604289" y="637899"/>
                      </a:cubicBezTo>
                      <a:cubicBezTo>
                        <a:pt x="608242" y="646243"/>
                        <a:pt x="641179" y="725732"/>
                        <a:pt x="573987" y="866703"/>
                      </a:cubicBezTo>
                      <a:cubicBezTo>
                        <a:pt x="568278" y="879000"/>
                        <a:pt x="562130" y="890418"/>
                        <a:pt x="556421" y="900958"/>
                      </a:cubicBezTo>
                      <a:cubicBezTo>
                        <a:pt x="646001" y="864723"/>
                        <a:pt x="732758" y="821860"/>
                        <a:pt x="815967" y="772722"/>
                      </a:cubicBezTo>
                      <a:cubicBezTo>
                        <a:pt x="916860" y="711353"/>
                        <a:pt x="1007793" y="634939"/>
                        <a:pt x="1085613" y="546114"/>
                      </a:cubicBezTo>
                      <a:cubicBezTo>
                        <a:pt x="1093369" y="536755"/>
                        <a:pt x="1104660" y="531033"/>
                        <a:pt x="1116794" y="530304"/>
                      </a:cubicBezTo>
                      <a:cubicBezTo>
                        <a:pt x="1129090" y="529395"/>
                        <a:pt x="1141203" y="533699"/>
                        <a:pt x="1150170" y="542161"/>
                      </a:cubicBezTo>
                      <a:cubicBezTo>
                        <a:pt x="1249645" y="639203"/>
                        <a:pt x="1329560" y="754449"/>
                        <a:pt x="1385562" y="881635"/>
                      </a:cubicBezTo>
                      <a:cubicBezTo>
                        <a:pt x="1412364" y="949398"/>
                        <a:pt x="1434375" y="1018957"/>
                        <a:pt x="1451437" y="1089799"/>
                      </a:cubicBezTo>
                      <a:cubicBezTo>
                        <a:pt x="1483329" y="1047973"/>
                        <a:pt x="1501712" y="997416"/>
                        <a:pt x="1504136" y="944875"/>
                      </a:cubicBezTo>
                      <a:cubicBezTo>
                        <a:pt x="1504369" y="721617"/>
                        <a:pt x="1405026" y="509887"/>
                        <a:pt x="1233172" y="367374"/>
                      </a:cubicBezTo>
                      <a:lnTo>
                        <a:pt x="1379853" y="294912"/>
                      </a:lnTo>
                      <a:cubicBezTo>
                        <a:pt x="1398324" y="285220"/>
                        <a:pt x="1405443" y="262392"/>
                        <a:pt x="1395751" y="243921"/>
                      </a:cubicBezTo>
                      <a:cubicBezTo>
                        <a:pt x="1388179" y="229494"/>
                        <a:pt x="1372211" y="221545"/>
                        <a:pt x="1356138" y="224207"/>
                      </a:cubicBezTo>
                      <a:lnTo>
                        <a:pt x="1147535" y="261975"/>
                      </a:lnTo>
                      <a:lnTo>
                        <a:pt x="1198917" y="187756"/>
                      </a:lnTo>
                      <a:cubicBezTo>
                        <a:pt x="1209304" y="172477"/>
                        <a:pt x="1207270" y="151951"/>
                        <a:pt x="1194087" y="139009"/>
                      </a:cubicBezTo>
                      <a:cubicBezTo>
                        <a:pt x="1180745" y="126154"/>
                        <a:pt x="1159990" y="125035"/>
                        <a:pt x="1145339" y="136374"/>
                      </a:cubicBezTo>
                      <a:lnTo>
                        <a:pt x="1034670" y="219815"/>
                      </a:lnTo>
                      <a:lnTo>
                        <a:pt x="924440" y="19117"/>
                      </a:lnTo>
                      <a:cubicBezTo>
                        <a:pt x="914137" y="980"/>
                        <a:pt x="891081" y="-5366"/>
                        <a:pt x="872944" y="4936"/>
                      </a:cubicBezTo>
                      <a:cubicBezTo>
                        <a:pt x="859540" y="12551"/>
                        <a:pt x="852110" y="27553"/>
                        <a:pt x="854174" y="42832"/>
                      </a:cubicBezTo>
                      <a:lnTo>
                        <a:pt x="878328" y="204883"/>
                      </a:lnTo>
                      <a:cubicBezTo>
                        <a:pt x="836269" y="197519"/>
                        <a:pt x="793666" y="193702"/>
                        <a:pt x="750970" y="193465"/>
                      </a:cubicBezTo>
                      <a:cubicBezTo>
                        <a:pt x="336079" y="193948"/>
                        <a:pt x="0" y="530422"/>
                        <a:pt x="0" y="945314"/>
                      </a:cubicBezTo>
                      <a:cubicBezTo>
                        <a:pt x="883" y="992080"/>
                        <a:pt x="14716" y="1037687"/>
                        <a:pt x="39964" y="1077063"/>
                      </a:cubicBezTo>
                      <a:cubicBezTo>
                        <a:pt x="58751" y="1023827"/>
                        <a:pt x="85558" y="973771"/>
                        <a:pt x="119453" y="9286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203" name="Grafik 2">
                <a:extLst>
                  <a:ext uri="{FF2B5EF4-FFF2-40B4-BE49-F238E27FC236}">
                    <a16:creationId xmlns:a16="http://schemas.microsoft.com/office/drawing/2014/main" id="{9DF4ADD5-1245-401D-BA83-A7A495CEB304}"/>
                  </a:ext>
                </a:extLst>
              </p:cNvPr>
              <p:cNvGrpSpPr/>
              <p:nvPr/>
            </p:nvGrpSpPr>
            <p:grpSpPr>
              <a:xfrm>
                <a:off x="4854754" y="3080518"/>
                <a:ext cx="2482491" cy="1907967"/>
                <a:chOff x="7100526" y="2628255"/>
                <a:chExt cx="3691329" cy="2837043"/>
              </a:xfrm>
              <a:solidFill>
                <a:srgbClr val="5B9BD5"/>
              </a:solidFill>
            </p:grpSpPr>
            <p:sp>
              <p:nvSpPr>
                <p:cNvPr id="204" name="Freihandform: Form 203">
                  <a:extLst>
                    <a:ext uri="{FF2B5EF4-FFF2-40B4-BE49-F238E27FC236}">
                      <a16:creationId xmlns:a16="http://schemas.microsoft.com/office/drawing/2014/main" id="{F9E62FC0-949E-408B-981F-FB312D7A67CA}"/>
                    </a:ext>
                  </a:extLst>
                </p:cNvPr>
                <p:cNvSpPr/>
                <p:nvPr/>
              </p:nvSpPr>
              <p:spPr>
                <a:xfrm>
                  <a:off x="7943188" y="2628255"/>
                  <a:ext cx="2006005" cy="661271"/>
                </a:xfrm>
                <a:custGeom>
                  <a:avLst/>
                  <a:gdLst>
                    <a:gd name="connsiteX0" fmla="*/ 1539181 w 2006005"/>
                    <a:gd name="connsiteY0" fmla="*/ 0 h 661271"/>
                    <a:gd name="connsiteX1" fmla="*/ 1003003 w 2006005"/>
                    <a:gd name="connsiteY1" fmla="*/ 158684 h 661271"/>
                    <a:gd name="connsiteX2" fmla="*/ 466824 w 2006005"/>
                    <a:gd name="connsiteY2" fmla="*/ 0 h 661271"/>
                    <a:gd name="connsiteX3" fmla="*/ 0 w 2006005"/>
                    <a:gd name="connsiteY3" fmla="*/ 285142 h 661271"/>
                    <a:gd name="connsiteX4" fmla="*/ 1003003 w 2006005"/>
                    <a:gd name="connsiteY4" fmla="*/ 661272 h 661271"/>
                    <a:gd name="connsiteX5" fmla="*/ 2006006 w 2006005"/>
                    <a:gd name="connsiteY5" fmla="*/ 285142 h 661271"/>
                    <a:gd name="connsiteX6" fmla="*/ 1539181 w 2006005"/>
                    <a:gd name="connsiteY6" fmla="*/ 0 h 661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6005" h="661271">
                      <a:moveTo>
                        <a:pt x="1539181" y="0"/>
                      </a:moveTo>
                      <a:cubicBezTo>
                        <a:pt x="1384686" y="100327"/>
                        <a:pt x="1200540" y="158684"/>
                        <a:pt x="1003003" y="158684"/>
                      </a:cubicBezTo>
                      <a:cubicBezTo>
                        <a:pt x="805465" y="158684"/>
                        <a:pt x="621319" y="100327"/>
                        <a:pt x="466824" y="0"/>
                      </a:cubicBezTo>
                      <a:cubicBezTo>
                        <a:pt x="296036" y="65268"/>
                        <a:pt x="137687" y="161560"/>
                        <a:pt x="0" y="285142"/>
                      </a:cubicBezTo>
                      <a:lnTo>
                        <a:pt x="1003003" y="661272"/>
                      </a:lnTo>
                      <a:lnTo>
                        <a:pt x="2006006" y="285142"/>
                      </a:lnTo>
                      <a:cubicBezTo>
                        <a:pt x="1868319" y="161560"/>
                        <a:pt x="1709970" y="65259"/>
                        <a:pt x="1539181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5" name="Freihandform: Form 204">
                  <a:extLst>
                    <a:ext uri="{FF2B5EF4-FFF2-40B4-BE49-F238E27FC236}">
                      <a16:creationId xmlns:a16="http://schemas.microsoft.com/office/drawing/2014/main" id="{77FA99DC-D0AD-411A-A231-A94A94D88939}"/>
                    </a:ext>
                  </a:extLst>
                </p:cNvPr>
                <p:cNvSpPr/>
                <p:nvPr/>
              </p:nvSpPr>
              <p:spPr>
                <a:xfrm>
                  <a:off x="10276786" y="3731232"/>
                  <a:ext cx="515069" cy="600914"/>
                </a:xfrm>
                <a:custGeom>
                  <a:avLst/>
                  <a:gdLst>
                    <a:gd name="connsiteX0" fmla="*/ 214612 w 515069"/>
                    <a:gd name="connsiteY0" fmla="*/ 0 h 600914"/>
                    <a:gd name="connsiteX1" fmla="*/ 128767 w 515069"/>
                    <a:gd name="connsiteY1" fmla="*/ 0 h 600914"/>
                    <a:gd name="connsiteX2" fmla="*/ 0 w 515069"/>
                    <a:gd name="connsiteY2" fmla="*/ 128767 h 600914"/>
                    <a:gd name="connsiteX3" fmla="*/ 0 w 515069"/>
                    <a:gd name="connsiteY3" fmla="*/ 472147 h 600914"/>
                    <a:gd name="connsiteX4" fmla="*/ 128767 w 515069"/>
                    <a:gd name="connsiteY4" fmla="*/ 600914 h 600914"/>
                    <a:gd name="connsiteX5" fmla="*/ 214612 w 515069"/>
                    <a:gd name="connsiteY5" fmla="*/ 600914 h 600914"/>
                    <a:gd name="connsiteX6" fmla="*/ 515069 w 515069"/>
                    <a:gd name="connsiteY6" fmla="*/ 300457 h 600914"/>
                    <a:gd name="connsiteX7" fmla="*/ 214612 w 515069"/>
                    <a:gd name="connsiteY7" fmla="*/ 0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214612" y="0"/>
                      </a:moveTo>
                      <a:lnTo>
                        <a:pt x="128767" y="0"/>
                      </a:lnTo>
                      <a:cubicBezTo>
                        <a:pt x="57653" y="0"/>
                        <a:pt x="0" y="57653"/>
                        <a:pt x="0" y="128767"/>
                      </a:cubicBezTo>
                      <a:lnTo>
                        <a:pt x="0" y="472147"/>
                      </a:lnTo>
                      <a:cubicBezTo>
                        <a:pt x="0" y="543261"/>
                        <a:pt x="57653" y="600914"/>
                        <a:pt x="128767" y="600914"/>
                      </a:cubicBezTo>
                      <a:lnTo>
                        <a:pt x="214612" y="600914"/>
                      </a:lnTo>
                      <a:cubicBezTo>
                        <a:pt x="380550" y="600914"/>
                        <a:pt x="515069" y="466395"/>
                        <a:pt x="515069" y="300457"/>
                      </a:cubicBezTo>
                      <a:cubicBezTo>
                        <a:pt x="515069" y="134519"/>
                        <a:pt x="380550" y="0"/>
                        <a:pt x="214612" y="0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6" name="Freihandform: Form 205">
                  <a:extLst>
                    <a:ext uri="{FF2B5EF4-FFF2-40B4-BE49-F238E27FC236}">
                      <a16:creationId xmlns:a16="http://schemas.microsoft.com/office/drawing/2014/main" id="{42E940E1-1644-4A9D-B23C-56A4F62DB2DC}"/>
                    </a:ext>
                  </a:extLst>
                </p:cNvPr>
                <p:cNvSpPr/>
                <p:nvPr/>
              </p:nvSpPr>
              <p:spPr>
                <a:xfrm>
                  <a:off x="7443906" y="3058240"/>
                  <a:ext cx="1373517" cy="2407058"/>
                </a:xfrm>
                <a:custGeom>
                  <a:avLst/>
                  <a:gdLst>
                    <a:gd name="connsiteX0" fmla="*/ 55421 w 1373517"/>
                    <a:gd name="connsiteY0" fmla="*/ 22941 h 2407058"/>
                    <a:gd name="connsiteX1" fmla="*/ 0 w 1373517"/>
                    <a:gd name="connsiteY1" fmla="*/ 128779 h 2407058"/>
                    <a:gd name="connsiteX2" fmla="*/ 0 w 1373517"/>
                    <a:gd name="connsiteY2" fmla="*/ 415458 h 2407058"/>
                    <a:gd name="connsiteX3" fmla="*/ 42922 w 1373517"/>
                    <a:gd name="connsiteY3" fmla="*/ 415458 h 2407058"/>
                    <a:gd name="connsiteX4" fmla="*/ 429224 w 1373517"/>
                    <a:gd name="connsiteY4" fmla="*/ 801759 h 2407058"/>
                    <a:gd name="connsiteX5" fmla="*/ 429224 w 1373517"/>
                    <a:gd name="connsiteY5" fmla="*/ 1145139 h 2407058"/>
                    <a:gd name="connsiteX6" fmla="*/ 42922 w 1373517"/>
                    <a:gd name="connsiteY6" fmla="*/ 1531441 h 2407058"/>
                    <a:gd name="connsiteX7" fmla="*/ 0 w 1373517"/>
                    <a:gd name="connsiteY7" fmla="*/ 1531441 h 2407058"/>
                    <a:gd name="connsiteX8" fmla="*/ 0 w 1373517"/>
                    <a:gd name="connsiteY8" fmla="*/ 1802754 h 2407058"/>
                    <a:gd name="connsiteX9" fmla="*/ 83553 w 1373517"/>
                    <a:gd name="connsiteY9" fmla="*/ 1923323 h 2407058"/>
                    <a:gd name="connsiteX10" fmla="*/ 1373518 w 1373517"/>
                    <a:gd name="connsiteY10" fmla="*/ 2407059 h 2407058"/>
                    <a:gd name="connsiteX11" fmla="*/ 1373518 w 1373517"/>
                    <a:gd name="connsiteY11" fmla="*/ 458037 h 2407058"/>
                    <a:gd name="connsiteX12" fmla="*/ 173982 w 1373517"/>
                    <a:gd name="connsiteY12" fmla="*/ 8210 h 2407058"/>
                    <a:gd name="connsiteX13" fmla="*/ 55421 w 1373517"/>
                    <a:gd name="connsiteY13" fmla="*/ 22941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55421" y="22941"/>
                      </a:moveTo>
                      <a:cubicBezTo>
                        <a:pt x="20706" y="47003"/>
                        <a:pt x="0" y="86543"/>
                        <a:pt x="0" y="128779"/>
                      </a:cubicBezTo>
                      <a:lnTo>
                        <a:pt x="0" y="415458"/>
                      </a:lnTo>
                      <a:lnTo>
                        <a:pt x="42922" y="415458"/>
                      </a:lnTo>
                      <a:cubicBezTo>
                        <a:pt x="255929" y="415458"/>
                        <a:pt x="429224" y="588753"/>
                        <a:pt x="429224" y="801759"/>
                      </a:cubicBezTo>
                      <a:lnTo>
                        <a:pt x="429224" y="1145139"/>
                      </a:lnTo>
                      <a:cubicBezTo>
                        <a:pt x="429224" y="1358146"/>
                        <a:pt x="255929" y="1531441"/>
                        <a:pt x="42922" y="1531441"/>
                      </a:cubicBezTo>
                      <a:lnTo>
                        <a:pt x="0" y="1531441"/>
                      </a:lnTo>
                      <a:lnTo>
                        <a:pt x="0" y="1802754"/>
                      </a:lnTo>
                      <a:cubicBezTo>
                        <a:pt x="0" y="1856432"/>
                        <a:pt x="33299" y="1904480"/>
                        <a:pt x="83553" y="1923323"/>
                      </a:cubicBezTo>
                      <a:lnTo>
                        <a:pt x="1373518" y="2407059"/>
                      </a:lnTo>
                      <a:lnTo>
                        <a:pt x="1373518" y="458037"/>
                      </a:lnTo>
                      <a:lnTo>
                        <a:pt x="173982" y="8210"/>
                      </a:lnTo>
                      <a:cubicBezTo>
                        <a:pt x="134433" y="-6633"/>
                        <a:pt x="90129" y="-1130"/>
                        <a:pt x="55421" y="2294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7" name="Freihandform: Form 206">
                  <a:extLst>
                    <a:ext uri="{FF2B5EF4-FFF2-40B4-BE49-F238E27FC236}">
                      <a16:creationId xmlns:a16="http://schemas.microsoft.com/office/drawing/2014/main" id="{22FA6388-5833-4D32-9635-8617050B7C41}"/>
                    </a:ext>
                  </a:extLst>
                </p:cNvPr>
                <p:cNvSpPr/>
                <p:nvPr/>
              </p:nvSpPr>
              <p:spPr>
                <a:xfrm>
                  <a:off x="9074958" y="3058240"/>
                  <a:ext cx="1373517" cy="2407058"/>
                </a:xfrm>
                <a:custGeom>
                  <a:avLst/>
                  <a:gdLst>
                    <a:gd name="connsiteX0" fmla="*/ 944294 w 1373517"/>
                    <a:gd name="connsiteY0" fmla="*/ 1145139 h 2407058"/>
                    <a:gd name="connsiteX1" fmla="*/ 944294 w 1373517"/>
                    <a:gd name="connsiteY1" fmla="*/ 801759 h 2407058"/>
                    <a:gd name="connsiteX2" fmla="*/ 1330595 w 1373517"/>
                    <a:gd name="connsiteY2" fmla="*/ 415458 h 2407058"/>
                    <a:gd name="connsiteX3" fmla="*/ 1373518 w 1373517"/>
                    <a:gd name="connsiteY3" fmla="*/ 415458 h 2407058"/>
                    <a:gd name="connsiteX4" fmla="*/ 1373518 w 1373517"/>
                    <a:gd name="connsiteY4" fmla="*/ 128779 h 2407058"/>
                    <a:gd name="connsiteX5" fmla="*/ 1318096 w 1373517"/>
                    <a:gd name="connsiteY5" fmla="*/ 22941 h 2407058"/>
                    <a:gd name="connsiteX6" fmla="*/ 1199536 w 1373517"/>
                    <a:gd name="connsiteY6" fmla="*/ 8210 h 2407058"/>
                    <a:gd name="connsiteX7" fmla="*/ 0 w 1373517"/>
                    <a:gd name="connsiteY7" fmla="*/ 458037 h 2407058"/>
                    <a:gd name="connsiteX8" fmla="*/ 0 w 1373517"/>
                    <a:gd name="connsiteY8" fmla="*/ 2407059 h 2407058"/>
                    <a:gd name="connsiteX9" fmla="*/ 1289965 w 1373517"/>
                    <a:gd name="connsiteY9" fmla="*/ 1923323 h 2407058"/>
                    <a:gd name="connsiteX10" fmla="*/ 1373518 w 1373517"/>
                    <a:gd name="connsiteY10" fmla="*/ 1802754 h 2407058"/>
                    <a:gd name="connsiteX11" fmla="*/ 1373518 w 1373517"/>
                    <a:gd name="connsiteY11" fmla="*/ 1531441 h 2407058"/>
                    <a:gd name="connsiteX12" fmla="*/ 1330595 w 1373517"/>
                    <a:gd name="connsiteY12" fmla="*/ 1531441 h 2407058"/>
                    <a:gd name="connsiteX13" fmla="*/ 944294 w 1373517"/>
                    <a:gd name="connsiteY13" fmla="*/ 1145139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944294" y="1145139"/>
                      </a:moveTo>
                      <a:lnTo>
                        <a:pt x="944294" y="801759"/>
                      </a:lnTo>
                      <a:cubicBezTo>
                        <a:pt x="944294" y="588753"/>
                        <a:pt x="1117589" y="415458"/>
                        <a:pt x="1330595" y="415458"/>
                      </a:cubicBezTo>
                      <a:lnTo>
                        <a:pt x="1373518" y="415458"/>
                      </a:lnTo>
                      <a:lnTo>
                        <a:pt x="1373518" y="128779"/>
                      </a:lnTo>
                      <a:cubicBezTo>
                        <a:pt x="1373518" y="86543"/>
                        <a:pt x="1352812" y="47003"/>
                        <a:pt x="1318096" y="22941"/>
                      </a:cubicBezTo>
                      <a:cubicBezTo>
                        <a:pt x="1283381" y="-1130"/>
                        <a:pt x="1239068" y="-6633"/>
                        <a:pt x="1199536" y="8210"/>
                      </a:cubicBezTo>
                      <a:lnTo>
                        <a:pt x="0" y="458037"/>
                      </a:lnTo>
                      <a:lnTo>
                        <a:pt x="0" y="2407059"/>
                      </a:lnTo>
                      <a:lnTo>
                        <a:pt x="1289965" y="1923323"/>
                      </a:lnTo>
                      <a:cubicBezTo>
                        <a:pt x="1340219" y="1904480"/>
                        <a:pt x="1373518" y="1856432"/>
                        <a:pt x="1373518" y="1802754"/>
                      </a:cubicBezTo>
                      <a:lnTo>
                        <a:pt x="1373518" y="1531441"/>
                      </a:lnTo>
                      <a:lnTo>
                        <a:pt x="1330595" y="1531441"/>
                      </a:lnTo>
                      <a:cubicBezTo>
                        <a:pt x="1117589" y="1531441"/>
                        <a:pt x="944294" y="1358146"/>
                        <a:pt x="944294" y="1145139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8" name="Freihandform: Form 207">
                  <a:extLst>
                    <a:ext uri="{FF2B5EF4-FFF2-40B4-BE49-F238E27FC236}">
                      <a16:creationId xmlns:a16="http://schemas.microsoft.com/office/drawing/2014/main" id="{23C6D862-9713-4CFA-92EC-1CE9B7A4E59E}"/>
                    </a:ext>
                  </a:extLst>
                </p:cNvPr>
                <p:cNvSpPr/>
                <p:nvPr/>
              </p:nvSpPr>
              <p:spPr>
                <a:xfrm>
                  <a:off x="7100526" y="3731232"/>
                  <a:ext cx="515069" cy="600914"/>
                </a:xfrm>
                <a:custGeom>
                  <a:avLst/>
                  <a:gdLst>
                    <a:gd name="connsiteX0" fmla="*/ 515069 w 515069"/>
                    <a:gd name="connsiteY0" fmla="*/ 472147 h 600914"/>
                    <a:gd name="connsiteX1" fmla="*/ 515069 w 515069"/>
                    <a:gd name="connsiteY1" fmla="*/ 128767 h 600914"/>
                    <a:gd name="connsiteX2" fmla="*/ 386302 w 515069"/>
                    <a:gd name="connsiteY2" fmla="*/ 0 h 600914"/>
                    <a:gd name="connsiteX3" fmla="*/ 300457 w 515069"/>
                    <a:gd name="connsiteY3" fmla="*/ 0 h 600914"/>
                    <a:gd name="connsiteX4" fmla="*/ 0 w 515069"/>
                    <a:gd name="connsiteY4" fmla="*/ 300457 h 600914"/>
                    <a:gd name="connsiteX5" fmla="*/ 300457 w 515069"/>
                    <a:gd name="connsiteY5" fmla="*/ 600914 h 600914"/>
                    <a:gd name="connsiteX6" fmla="*/ 386302 w 515069"/>
                    <a:gd name="connsiteY6" fmla="*/ 600914 h 600914"/>
                    <a:gd name="connsiteX7" fmla="*/ 515069 w 515069"/>
                    <a:gd name="connsiteY7" fmla="*/ 472147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515069" y="472147"/>
                      </a:moveTo>
                      <a:lnTo>
                        <a:pt x="515069" y="128767"/>
                      </a:lnTo>
                      <a:cubicBezTo>
                        <a:pt x="515069" y="57653"/>
                        <a:pt x="457416" y="0"/>
                        <a:pt x="386302" y="0"/>
                      </a:cubicBezTo>
                      <a:lnTo>
                        <a:pt x="300457" y="0"/>
                      </a:lnTo>
                      <a:cubicBezTo>
                        <a:pt x="134519" y="0"/>
                        <a:pt x="0" y="134519"/>
                        <a:pt x="0" y="300457"/>
                      </a:cubicBezTo>
                      <a:cubicBezTo>
                        <a:pt x="0" y="466395"/>
                        <a:pt x="134519" y="600914"/>
                        <a:pt x="300457" y="600914"/>
                      </a:cubicBezTo>
                      <a:lnTo>
                        <a:pt x="386302" y="600914"/>
                      </a:lnTo>
                      <a:cubicBezTo>
                        <a:pt x="457416" y="600914"/>
                        <a:pt x="515069" y="543261"/>
                        <a:pt x="515069" y="472147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697AFF41-F1C8-44B1-BB09-B97D5C358ED4}"/>
              </a:ext>
            </a:extLst>
          </p:cNvPr>
          <p:cNvGrpSpPr>
            <a:grpSpLocks noChangeAspect="1"/>
          </p:cNvGrpSpPr>
          <p:nvPr/>
        </p:nvGrpSpPr>
        <p:grpSpPr>
          <a:xfrm>
            <a:off x="6957657" y="5282973"/>
            <a:ext cx="1130400" cy="1130400"/>
            <a:chOff x="3417676" y="750676"/>
            <a:chExt cx="5356648" cy="5356648"/>
          </a:xfrm>
        </p:grpSpPr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B77B6BB7-7788-4AA4-8914-66C457E658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04" name="Gruppieren 103">
              <a:extLst>
                <a:ext uri="{FF2B5EF4-FFF2-40B4-BE49-F238E27FC236}">
                  <a16:creationId xmlns:a16="http://schemas.microsoft.com/office/drawing/2014/main" id="{B5050777-0568-4CB6-A97A-75B31BDCB843}"/>
                </a:ext>
              </a:extLst>
            </p:cNvPr>
            <p:cNvGrpSpPr/>
            <p:nvPr/>
          </p:nvGrpSpPr>
          <p:grpSpPr>
            <a:xfrm>
              <a:off x="4830580" y="2043862"/>
              <a:ext cx="3941068" cy="4021745"/>
              <a:chOff x="4830580" y="2043862"/>
              <a:chExt cx="3941068" cy="4021745"/>
            </a:xfrm>
          </p:grpSpPr>
          <p:sp>
            <p:nvSpPr>
              <p:cNvPr id="111" name="Freihandform: Form 110">
                <a:extLst>
                  <a:ext uri="{FF2B5EF4-FFF2-40B4-BE49-F238E27FC236}">
                    <a16:creationId xmlns:a16="http://schemas.microsoft.com/office/drawing/2014/main" id="{A24DE122-842A-483F-AA64-869DE1BAEA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30580" y="2043862"/>
                <a:ext cx="3941068" cy="4021745"/>
              </a:xfrm>
              <a:custGeom>
                <a:avLst/>
                <a:gdLst>
                  <a:gd name="connsiteX0" fmla="*/ 2401333 w 3941068"/>
                  <a:gd name="connsiteY0" fmla="*/ 0 h 4123345"/>
                  <a:gd name="connsiteX1" fmla="*/ 3941068 w 3941068"/>
                  <a:gd name="connsiteY1" fmla="*/ 1539736 h 4123345"/>
                  <a:gd name="connsiteX2" fmla="*/ 3929916 w 3941068"/>
                  <a:gd name="connsiteY2" fmla="*/ 1760582 h 4123345"/>
                  <a:gd name="connsiteX3" fmla="*/ 1805196 w 3941068"/>
                  <a:gd name="connsiteY3" fmla="*/ 4110649 h 4123345"/>
                  <a:gd name="connsiteX4" fmla="*/ 1722011 w 3941068"/>
                  <a:gd name="connsiteY4" fmla="*/ 4123345 h 4123345"/>
                  <a:gd name="connsiteX5" fmla="*/ 0 w 3941068"/>
                  <a:gd name="connsiteY5" fmla="*/ 2401334 h 41233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41068" h="4021745">
                    <a:moveTo>
                      <a:pt x="2502933" y="0"/>
                    </a:moveTo>
                    <a:lnTo>
                      <a:pt x="3941068" y="1438136"/>
                    </a:lnTo>
                    <a:lnTo>
                      <a:pt x="3929916" y="1658982"/>
                    </a:lnTo>
                    <a:cubicBezTo>
                      <a:pt x="3811047" y="2829469"/>
                      <a:pt x="2938487" y="3777144"/>
                      <a:pt x="1805196" y="4009049"/>
                    </a:cubicBezTo>
                    <a:lnTo>
                      <a:pt x="1722011" y="4021745"/>
                    </a:lnTo>
                    <a:lnTo>
                      <a:pt x="0" y="2299734"/>
                    </a:lnTo>
                    <a:cubicBezTo>
                      <a:pt x="800444" y="1499289"/>
                      <a:pt x="2611809" y="1765645"/>
                      <a:pt x="2502933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12" name="Rechteck 111">
                <a:extLst>
                  <a:ext uri="{FF2B5EF4-FFF2-40B4-BE49-F238E27FC236}">
                    <a16:creationId xmlns:a16="http://schemas.microsoft.com/office/drawing/2014/main" id="{C4255F93-499E-42D9-8B2C-163131F18F27}"/>
                  </a:ext>
                </a:extLst>
              </p:cNvPr>
              <p:cNvSpPr/>
              <p:nvPr/>
            </p:nvSpPr>
            <p:spPr>
              <a:xfrm rot="2700000">
                <a:off x="5281931" y="3382278"/>
                <a:ext cx="1173480" cy="6420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4" name="Rechteck 113">
                <a:extLst>
                  <a:ext uri="{FF2B5EF4-FFF2-40B4-BE49-F238E27FC236}">
                    <a16:creationId xmlns:a16="http://schemas.microsoft.com/office/drawing/2014/main" id="{D3A0E5D4-D88B-480D-B89A-B56D1BE9AB66}"/>
                  </a:ext>
                </a:extLst>
              </p:cNvPr>
              <p:cNvSpPr/>
              <p:nvPr/>
            </p:nvSpPr>
            <p:spPr>
              <a:xfrm rot="2700000">
                <a:off x="6125852" y="2457124"/>
                <a:ext cx="1173480" cy="117744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5" name="Rechteck 114">
                <a:extLst>
                  <a:ext uri="{FF2B5EF4-FFF2-40B4-BE49-F238E27FC236}">
                    <a16:creationId xmlns:a16="http://schemas.microsoft.com/office/drawing/2014/main" id="{90B97102-0D61-4822-8F42-C2AED7FA6485}"/>
                  </a:ext>
                </a:extLst>
              </p:cNvPr>
              <p:cNvSpPr/>
              <p:nvPr/>
            </p:nvSpPr>
            <p:spPr>
              <a:xfrm>
                <a:off x="6240576" y="2063724"/>
                <a:ext cx="739541" cy="927023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6" name="Rechteck 115">
                <a:extLst>
                  <a:ext uri="{FF2B5EF4-FFF2-40B4-BE49-F238E27FC236}">
                    <a16:creationId xmlns:a16="http://schemas.microsoft.com/office/drawing/2014/main" id="{3A2B3DA4-CCD0-44BA-81AD-04C8C0CE7C7A}"/>
                  </a:ext>
                </a:extLst>
              </p:cNvPr>
              <p:cNvSpPr/>
              <p:nvPr/>
            </p:nvSpPr>
            <p:spPr>
              <a:xfrm rot="2700000">
                <a:off x="6401420" y="2782362"/>
                <a:ext cx="1173480" cy="117744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05" name="Grafik 3" descr="Fragen mit einfarbiger Füllung">
              <a:extLst>
                <a:ext uri="{FF2B5EF4-FFF2-40B4-BE49-F238E27FC236}">
                  <a16:creationId xmlns:a16="http://schemas.microsoft.com/office/drawing/2014/main" id="{487C9890-8AB5-411E-8D64-F21E40CB20C1}"/>
                </a:ext>
              </a:extLst>
            </p:cNvPr>
            <p:cNvGrpSpPr/>
            <p:nvPr/>
          </p:nvGrpSpPr>
          <p:grpSpPr>
            <a:xfrm>
              <a:off x="4399544" y="1732544"/>
              <a:ext cx="3392912" cy="3392912"/>
              <a:chOff x="4399544" y="1732544"/>
              <a:chExt cx="3392912" cy="3392912"/>
            </a:xfrm>
          </p:grpSpPr>
          <p:sp>
            <p:nvSpPr>
              <p:cNvPr id="106" name="Freihandform: Form 105">
                <a:extLst>
                  <a:ext uri="{FF2B5EF4-FFF2-40B4-BE49-F238E27FC236}">
                    <a16:creationId xmlns:a16="http://schemas.microsoft.com/office/drawing/2014/main" id="{9A7F7B77-2D50-434C-AD91-6DBEDE19CEEC}"/>
                  </a:ext>
                </a:extLst>
              </p:cNvPr>
              <p:cNvSpPr/>
              <p:nvPr/>
            </p:nvSpPr>
            <p:spPr>
              <a:xfrm>
                <a:off x="5159414" y="2990748"/>
                <a:ext cx="636171" cy="636171"/>
              </a:xfrm>
              <a:custGeom>
                <a:avLst/>
                <a:gdLst>
                  <a:gd name="connsiteX0" fmla="*/ 636171 w 636171"/>
                  <a:gd name="connsiteY0" fmla="*/ 318085 h 636171"/>
                  <a:gd name="connsiteX1" fmla="*/ 318086 w 636171"/>
                  <a:gd name="connsiteY1" fmla="*/ 636171 h 636171"/>
                  <a:gd name="connsiteX2" fmla="*/ 0 w 636171"/>
                  <a:gd name="connsiteY2" fmla="*/ 318085 h 636171"/>
                  <a:gd name="connsiteX3" fmla="*/ 318086 w 636171"/>
                  <a:gd name="connsiteY3" fmla="*/ 0 h 636171"/>
                  <a:gd name="connsiteX4" fmla="*/ 636171 w 636171"/>
                  <a:gd name="connsiteY4" fmla="*/ 318085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71" h="636171">
                    <a:moveTo>
                      <a:pt x="636171" y="318085"/>
                    </a:moveTo>
                    <a:cubicBezTo>
                      <a:pt x="636171" y="493759"/>
                      <a:pt x="493759" y="636171"/>
                      <a:pt x="318086" y="636171"/>
                    </a:cubicBezTo>
                    <a:cubicBezTo>
                      <a:pt x="142412" y="636171"/>
                      <a:pt x="0" y="493759"/>
                      <a:pt x="0" y="318085"/>
                    </a:cubicBezTo>
                    <a:cubicBezTo>
                      <a:pt x="0" y="142412"/>
                      <a:pt x="142412" y="0"/>
                      <a:pt x="318086" y="0"/>
                    </a:cubicBezTo>
                    <a:cubicBezTo>
                      <a:pt x="493759" y="0"/>
                      <a:pt x="636171" y="142412"/>
                      <a:pt x="636171" y="318085"/>
                    </a:cubicBezTo>
                    <a:close/>
                  </a:path>
                </a:pathLst>
              </a:custGeom>
              <a:solidFill>
                <a:srgbClr val="FFCCCC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7" name="Freihandform: Form 106">
                <a:extLst>
                  <a:ext uri="{FF2B5EF4-FFF2-40B4-BE49-F238E27FC236}">
                    <a16:creationId xmlns:a16="http://schemas.microsoft.com/office/drawing/2014/main" id="{C131EA5D-F65B-4ED7-9ED2-CDAB6470B532}"/>
                  </a:ext>
                </a:extLst>
              </p:cNvPr>
              <p:cNvSpPr/>
              <p:nvPr/>
            </p:nvSpPr>
            <p:spPr>
              <a:xfrm>
                <a:off x="5689557" y="4206542"/>
                <a:ext cx="1272392" cy="636171"/>
              </a:xfrm>
              <a:custGeom>
                <a:avLst/>
                <a:gdLst>
                  <a:gd name="connsiteX0" fmla="*/ 1272342 w 1272392"/>
                  <a:gd name="connsiteY0" fmla="*/ 636171 h 636171"/>
                  <a:gd name="connsiteX1" fmla="*/ 1272342 w 1272392"/>
                  <a:gd name="connsiteY1" fmla="*/ 318086 h 636171"/>
                  <a:gd name="connsiteX2" fmla="*/ 1208725 w 1272392"/>
                  <a:gd name="connsiteY2" fmla="*/ 190851 h 636171"/>
                  <a:gd name="connsiteX3" fmla="*/ 897708 w 1272392"/>
                  <a:gd name="connsiteY3" fmla="*/ 42411 h 636171"/>
                  <a:gd name="connsiteX4" fmla="*/ 636171 w 1272392"/>
                  <a:gd name="connsiteY4" fmla="*/ 0 h 636171"/>
                  <a:gd name="connsiteX5" fmla="*/ 374634 w 1272392"/>
                  <a:gd name="connsiteY5" fmla="*/ 42411 h 636171"/>
                  <a:gd name="connsiteX6" fmla="*/ 63617 w 1272392"/>
                  <a:gd name="connsiteY6" fmla="*/ 190851 h 636171"/>
                  <a:gd name="connsiteX7" fmla="*/ 0 w 1272392"/>
                  <a:gd name="connsiteY7" fmla="*/ 318086 h 636171"/>
                  <a:gd name="connsiteX8" fmla="*/ 0 w 1272392"/>
                  <a:gd name="connsiteY8" fmla="*/ 636171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2392" h="636171">
                    <a:moveTo>
                      <a:pt x="1272342" y="636171"/>
                    </a:moveTo>
                    <a:lnTo>
                      <a:pt x="1272342" y="318086"/>
                    </a:lnTo>
                    <a:cubicBezTo>
                      <a:pt x="1273646" y="267726"/>
                      <a:pt x="1249793" y="220023"/>
                      <a:pt x="1208725" y="190851"/>
                    </a:cubicBezTo>
                    <a:cubicBezTo>
                      <a:pt x="1117173" y="119194"/>
                      <a:pt x="1010999" y="68519"/>
                      <a:pt x="897708" y="42411"/>
                    </a:cubicBezTo>
                    <a:cubicBezTo>
                      <a:pt x="812765" y="16876"/>
                      <a:pt x="724832" y="2619"/>
                      <a:pt x="636171" y="0"/>
                    </a:cubicBezTo>
                    <a:cubicBezTo>
                      <a:pt x="547301" y="276"/>
                      <a:pt x="459036" y="14586"/>
                      <a:pt x="374634" y="42411"/>
                    </a:cubicBezTo>
                    <a:cubicBezTo>
                      <a:pt x="262951" y="72983"/>
                      <a:pt x="157626" y="123254"/>
                      <a:pt x="63617" y="190851"/>
                    </a:cubicBezTo>
                    <a:cubicBezTo>
                      <a:pt x="23743" y="221031"/>
                      <a:pt x="219" y="268079"/>
                      <a:pt x="0" y="318086"/>
                    </a:cubicBezTo>
                    <a:lnTo>
                      <a:pt x="0" y="636171"/>
                    </a:lnTo>
                    <a:close/>
                  </a:path>
                </a:pathLst>
              </a:custGeom>
              <a:solidFill>
                <a:srgbClr val="FF0000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8" name="Freihandform: Form 107">
                <a:extLst>
                  <a:ext uri="{FF2B5EF4-FFF2-40B4-BE49-F238E27FC236}">
                    <a16:creationId xmlns:a16="http://schemas.microsoft.com/office/drawing/2014/main" id="{64FF5B5D-2DB7-461C-ACB1-68F6B2388915}"/>
                  </a:ext>
                </a:extLst>
              </p:cNvPr>
              <p:cNvSpPr/>
              <p:nvPr/>
            </p:nvSpPr>
            <p:spPr>
              <a:xfrm>
                <a:off x="6007642" y="3485548"/>
                <a:ext cx="636171" cy="636170"/>
              </a:xfrm>
              <a:custGeom>
                <a:avLst/>
                <a:gdLst>
                  <a:gd name="connsiteX0" fmla="*/ 636171 w 636171"/>
                  <a:gd name="connsiteY0" fmla="*/ 318085 h 636170"/>
                  <a:gd name="connsiteX1" fmla="*/ 318086 w 636171"/>
                  <a:gd name="connsiteY1" fmla="*/ 636171 h 636170"/>
                  <a:gd name="connsiteX2" fmla="*/ 0 w 636171"/>
                  <a:gd name="connsiteY2" fmla="*/ 318085 h 636170"/>
                  <a:gd name="connsiteX3" fmla="*/ 318086 w 636171"/>
                  <a:gd name="connsiteY3" fmla="*/ 0 h 636170"/>
                  <a:gd name="connsiteX4" fmla="*/ 636171 w 636171"/>
                  <a:gd name="connsiteY4" fmla="*/ 318085 h 636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71" h="636170">
                    <a:moveTo>
                      <a:pt x="636171" y="318085"/>
                    </a:moveTo>
                    <a:cubicBezTo>
                      <a:pt x="636171" y="493759"/>
                      <a:pt x="493759" y="636171"/>
                      <a:pt x="318086" y="636171"/>
                    </a:cubicBezTo>
                    <a:cubicBezTo>
                      <a:pt x="142412" y="636171"/>
                      <a:pt x="0" y="493759"/>
                      <a:pt x="0" y="318085"/>
                    </a:cubicBezTo>
                    <a:cubicBezTo>
                      <a:pt x="0" y="142412"/>
                      <a:pt x="142412" y="0"/>
                      <a:pt x="318086" y="0"/>
                    </a:cubicBezTo>
                    <a:cubicBezTo>
                      <a:pt x="493759" y="0"/>
                      <a:pt x="636171" y="142412"/>
                      <a:pt x="636171" y="318085"/>
                    </a:cubicBezTo>
                    <a:close/>
                  </a:path>
                </a:pathLst>
              </a:custGeom>
              <a:solidFill>
                <a:srgbClr val="FFCCCC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09" name="Freihandform: Form 108">
                <a:extLst>
                  <a:ext uri="{FF2B5EF4-FFF2-40B4-BE49-F238E27FC236}">
                    <a16:creationId xmlns:a16="http://schemas.microsoft.com/office/drawing/2014/main" id="{BC4B2F21-243B-48F3-90A8-1E26D534E239}"/>
                  </a:ext>
                </a:extLst>
              </p:cNvPr>
              <p:cNvSpPr/>
              <p:nvPr/>
            </p:nvSpPr>
            <p:spPr>
              <a:xfrm>
                <a:off x="4841278" y="3711742"/>
                <a:ext cx="1152227" cy="636171"/>
              </a:xfrm>
              <a:custGeom>
                <a:avLst/>
                <a:gdLst>
                  <a:gd name="connsiteX0" fmla="*/ 827073 w 1152227"/>
                  <a:gd name="connsiteY0" fmla="*/ 572554 h 636171"/>
                  <a:gd name="connsiteX1" fmla="*/ 827073 w 1152227"/>
                  <a:gd name="connsiteY1" fmla="*/ 572554 h 636171"/>
                  <a:gd name="connsiteX2" fmla="*/ 1152227 w 1152227"/>
                  <a:gd name="connsiteY2" fmla="*/ 409977 h 636171"/>
                  <a:gd name="connsiteX3" fmla="*/ 1024993 w 1152227"/>
                  <a:gd name="connsiteY3" fmla="*/ 98960 h 636171"/>
                  <a:gd name="connsiteX4" fmla="*/ 1024993 w 1152227"/>
                  <a:gd name="connsiteY4" fmla="*/ 84823 h 636171"/>
                  <a:gd name="connsiteX5" fmla="*/ 897759 w 1152227"/>
                  <a:gd name="connsiteY5" fmla="*/ 42411 h 636171"/>
                  <a:gd name="connsiteX6" fmla="*/ 636222 w 1152227"/>
                  <a:gd name="connsiteY6" fmla="*/ 0 h 636171"/>
                  <a:gd name="connsiteX7" fmla="*/ 374685 w 1152227"/>
                  <a:gd name="connsiteY7" fmla="*/ 42411 h 636171"/>
                  <a:gd name="connsiteX8" fmla="*/ 63668 w 1152227"/>
                  <a:gd name="connsiteY8" fmla="*/ 190851 h 636171"/>
                  <a:gd name="connsiteX9" fmla="*/ 51 w 1152227"/>
                  <a:gd name="connsiteY9" fmla="*/ 318086 h 636171"/>
                  <a:gd name="connsiteX10" fmla="*/ 51 w 1152227"/>
                  <a:gd name="connsiteY10" fmla="*/ 636171 h 636171"/>
                  <a:gd name="connsiteX11" fmla="*/ 763456 w 1152227"/>
                  <a:gd name="connsiteY11" fmla="*/ 636171 h 636171"/>
                  <a:gd name="connsiteX12" fmla="*/ 827073 w 1152227"/>
                  <a:gd name="connsiteY12" fmla="*/ 572554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52227" h="636171">
                    <a:moveTo>
                      <a:pt x="827073" y="572554"/>
                    </a:moveTo>
                    <a:lnTo>
                      <a:pt x="827073" y="572554"/>
                    </a:lnTo>
                    <a:cubicBezTo>
                      <a:pt x="926312" y="501730"/>
                      <a:pt x="1036024" y="446875"/>
                      <a:pt x="1152227" y="409977"/>
                    </a:cubicBezTo>
                    <a:cubicBezTo>
                      <a:pt x="1071854" y="326225"/>
                      <a:pt x="1026364" y="215029"/>
                      <a:pt x="1024993" y="98960"/>
                    </a:cubicBezTo>
                    <a:lnTo>
                      <a:pt x="1024993" y="84823"/>
                    </a:lnTo>
                    <a:cubicBezTo>
                      <a:pt x="983702" y="67522"/>
                      <a:pt x="941170" y="53346"/>
                      <a:pt x="897759" y="42411"/>
                    </a:cubicBezTo>
                    <a:cubicBezTo>
                      <a:pt x="812816" y="16876"/>
                      <a:pt x="724883" y="2615"/>
                      <a:pt x="636222" y="0"/>
                    </a:cubicBezTo>
                    <a:cubicBezTo>
                      <a:pt x="547352" y="272"/>
                      <a:pt x="459087" y="14586"/>
                      <a:pt x="374685" y="42411"/>
                    </a:cubicBezTo>
                    <a:cubicBezTo>
                      <a:pt x="264136" y="75969"/>
                      <a:pt x="159284" y="126011"/>
                      <a:pt x="63668" y="190851"/>
                    </a:cubicBezTo>
                    <a:cubicBezTo>
                      <a:pt x="22600" y="220023"/>
                      <a:pt x="-1253" y="267726"/>
                      <a:pt x="51" y="318086"/>
                    </a:cubicBezTo>
                    <a:lnTo>
                      <a:pt x="51" y="636171"/>
                    </a:lnTo>
                    <a:lnTo>
                      <a:pt x="763456" y="636171"/>
                    </a:lnTo>
                    <a:cubicBezTo>
                      <a:pt x="780979" y="611579"/>
                      <a:pt x="802482" y="590077"/>
                      <a:pt x="827073" y="57255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10" name="Freihandform: Form 109">
                <a:extLst>
                  <a:ext uri="{FF2B5EF4-FFF2-40B4-BE49-F238E27FC236}">
                    <a16:creationId xmlns:a16="http://schemas.microsoft.com/office/drawing/2014/main" id="{AD4B3037-965A-443B-9411-8D0782198C69}"/>
                  </a:ext>
                </a:extLst>
              </p:cNvPr>
              <p:cNvSpPr/>
              <p:nvPr/>
            </p:nvSpPr>
            <p:spPr>
              <a:xfrm>
                <a:off x="5866257" y="2015286"/>
                <a:ext cx="1482292" cy="1358578"/>
              </a:xfrm>
              <a:custGeom>
                <a:avLst/>
                <a:gdLst>
                  <a:gd name="connsiteX0" fmla="*/ 1408426 w 1482292"/>
                  <a:gd name="connsiteY0" fmla="*/ 0 h 1358578"/>
                  <a:gd name="connsiteX1" fmla="*/ 73527 w 1482292"/>
                  <a:gd name="connsiteY1" fmla="*/ 0 h 1358578"/>
                  <a:gd name="connsiteX2" fmla="*/ 14 w 1482292"/>
                  <a:gd name="connsiteY2" fmla="*/ 74573 h 1358578"/>
                  <a:gd name="connsiteX3" fmla="*/ 14 w 1482292"/>
                  <a:gd name="connsiteY3" fmla="*/ 984651 h 1358578"/>
                  <a:gd name="connsiteX4" fmla="*/ 72802 w 1482292"/>
                  <a:gd name="connsiteY4" fmla="*/ 1060274 h 1358578"/>
                  <a:gd name="connsiteX5" fmla="*/ 73527 w 1482292"/>
                  <a:gd name="connsiteY5" fmla="*/ 1060285 h 1358578"/>
                  <a:gd name="connsiteX6" fmla="*/ 285584 w 1482292"/>
                  <a:gd name="connsiteY6" fmla="*/ 1060285 h 1358578"/>
                  <a:gd name="connsiteX7" fmla="*/ 285584 w 1482292"/>
                  <a:gd name="connsiteY7" fmla="*/ 1358579 h 1358578"/>
                  <a:gd name="connsiteX8" fmla="*/ 578576 w 1482292"/>
                  <a:gd name="connsiteY8" fmla="*/ 1060285 h 1358578"/>
                  <a:gd name="connsiteX9" fmla="*/ 1408426 w 1482292"/>
                  <a:gd name="connsiteY9" fmla="*/ 1060285 h 1358578"/>
                  <a:gd name="connsiteX10" fmla="*/ 1482292 w 1482292"/>
                  <a:gd name="connsiteY10" fmla="*/ 985712 h 1358578"/>
                  <a:gd name="connsiteX11" fmla="*/ 1482292 w 1482292"/>
                  <a:gd name="connsiteY11" fmla="*/ 74573 h 1358578"/>
                  <a:gd name="connsiteX12" fmla="*/ 1408426 w 1482292"/>
                  <a:gd name="connsiteY12" fmla="*/ 0 h 1358578"/>
                  <a:gd name="connsiteX13" fmla="*/ 734791 w 1482292"/>
                  <a:gd name="connsiteY13" fmla="*/ 927749 h 1358578"/>
                  <a:gd name="connsiteX14" fmla="*/ 656337 w 1482292"/>
                  <a:gd name="connsiteY14" fmla="*/ 849281 h 1358578"/>
                  <a:gd name="connsiteX15" fmla="*/ 734805 w 1482292"/>
                  <a:gd name="connsiteY15" fmla="*/ 770827 h 1358578"/>
                  <a:gd name="connsiteX16" fmla="*/ 813252 w 1482292"/>
                  <a:gd name="connsiteY16" fmla="*/ 848228 h 1358578"/>
                  <a:gd name="connsiteX17" fmla="*/ 736573 w 1482292"/>
                  <a:gd name="connsiteY17" fmla="*/ 927739 h 1358578"/>
                  <a:gd name="connsiteX18" fmla="*/ 734791 w 1482292"/>
                  <a:gd name="connsiteY18" fmla="*/ 927749 h 1358578"/>
                  <a:gd name="connsiteX19" fmla="*/ 785332 w 1482292"/>
                  <a:gd name="connsiteY19" fmla="*/ 604362 h 1358578"/>
                  <a:gd name="connsiteX20" fmla="*/ 785332 w 1482292"/>
                  <a:gd name="connsiteY20" fmla="*/ 715692 h 1358578"/>
                  <a:gd name="connsiteX21" fmla="*/ 684604 w 1482292"/>
                  <a:gd name="connsiteY21" fmla="*/ 715692 h 1358578"/>
                  <a:gd name="connsiteX22" fmla="*/ 684604 w 1482292"/>
                  <a:gd name="connsiteY22" fmla="*/ 507523 h 1358578"/>
                  <a:gd name="connsiteX23" fmla="*/ 734791 w 1482292"/>
                  <a:gd name="connsiteY23" fmla="*/ 507523 h 1358578"/>
                  <a:gd name="connsiteX24" fmla="*/ 878990 w 1482292"/>
                  <a:gd name="connsiteY24" fmla="*/ 377461 h 1358578"/>
                  <a:gd name="connsiteX25" fmla="*/ 740142 w 1482292"/>
                  <a:gd name="connsiteY25" fmla="*/ 233609 h 1358578"/>
                  <a:gd name="connsiteX26" fmla="*/ 734791 w 1482292"/>
                  <a:gd name="connsiteY26" fmla="*/ 233616 h 1358578"/>
                  <a:gd name="connsiteX27" fmla="*/ 590946 w 1482292"/>
                  <a:gd name="connsiteY27" fmla="*/ 353001 h 1358578"/>
                  <a:gd name="connsiteX28" fmla="*/ 590946 w 1482292"/>
                  <a:gd name="connsiteY28" fmla="*/ 377461 h 1358578"/>
                  <a:gd name="connsiteX29" fmla="*/ 590946 w 1482292"/>
                  <a:gd name="connsiteY29" fmla="*/ 386297 h 1358578"/>
                  <a:gd name="connsiteX30" fmla="*/ 490219 w 1482292"/>
                  <a:gd name="connsiteY30" fmla="*/ 386297 h 1358578"/>
                  <a:gd name="connsiteX31" fmla="*/ 490219 w 1482292"/>
                  <a:gd name="connsiteY31" fmla="*/ 377461 h 1358578"/>
                  <a:gd name="connsiteX32" fmla="*/ 707478 w 1482292"/>
                  <a:gd name="connsiteY32" fmla="*/ 132557 h 1358578"/>
                  <a:gd name="connsiteX33" fmla="*/ 734791 w 1482292"/>
                  <a:gd name="connsiteY33" fmla="*/ 132536 h 1358578"/>
                  <a:gd name="connsiteX34" fmla="*/ 979717 w 1482292"/>
                  <a:gd name="connsiteY34" fmla="*/ 371775 h 1358578"/>
                  <a:gd name="connsiteX35" fmla="*/ 979717 w 1482292"/>
                  <a:gd name="connsiteY35" fmla="*/ 377461 h 1358578"/>
                  <a:gd name="connsiteX36" fmla="*/ 785332 w 1482292"/>
                  <a:gd name="connsiteY36" fmla="*/ 604362 h 13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482292" h="1358578">
                    <a:moveTo>
                      <a:pt x="1408426" y="0"/>
                    </a:moveTo>
                    <a:lnTo>
                      <a:pt x="73527" y="0"/>
                    </a:lnTo>
                    <a:cubicBezTo>
                      <a:pt x="32674" y="389"/>
                      <a:pt x="-184" y="33720"/>
                      <a:pt x="14" y="74573"/>
                    </a:cubicBezTo>
                    <a:lnTo>
                      <a:pt x="14" y="984651"/>
                    </a:lnTo>
                    <a:cubicBezTo>
                      <a:pt x="-767" y="1025635"/>
                      <a:pt x="31819" y="1059493"/>
                      <a:pt x="72802" y="1060274"/>
                    </a:cubicBezTo>
                    <a:cubicBezTo>
                      <a:pt x="73043" y="1060278"/>
                      <a:pt x="73287" y="1060282"/>
                      <a:pt x="73527" y="1060285"/>
                    </a:cubicBezTo>
                    <a:lnTo>
                      <a:pt x="285584" y="1060285"/>
                    </a:lnTo>
                    <a:lnTo>
                      <a:pt x="285584" y="1358579"/>
                    </a:lnTo>
                    <a:lnTo>
                      <a:pt x="578576" y="1060285"/>
                    </a:lnTo>
                    <a:lnTo>
                      <a:pt x="1408426" y="1060285"/>
                    </a:lnTo>
                    <a:cubicBezTo>
                      <a:pt x="1449335" y="1059896"/>
                      <a:pt x="1482292" y="1026625"/>
                      <a:pt x="1482292" y="985712"/>
                    </a:cubicBezTo>
                    <a:lnTo>
                      <a:pt x="1482292" y="74573"/>
                    </a:lnTo>
                    <a:cubicBezTo>
                      <a:pt x="1482296" y="33662"/>
                      <a:pt x="1449335" y="388"/>
                      <a:pt x="1408426" y="0"/>
                    </a:cubicBezTo>
                    <a:close/>
                    <a:moveTo>
                      <a:pt x="734791" y="927749"/>
                    </a:moveTo>
                    <a:cubicBezTo>
                      <a:pt x="691457" y="927746"/>
                      <a:pt x="656334" y="892615"/>
                      <a:pt x="656337" y="849281"/>
                    </a:cubicBezTo>
                    <a:cubicBezTo>
                      <a:pt x="656341" y="805947"/>
                      <a:pt x="691472" y="770824"/>
                      <a:pt x="734805" y="770827"/>
                    </a:cubicBezTo>
                    <a:cubicBezTo>
                      <a:pt x="777722" y="770831"/>
                      <a:pt x="812673" y="805315"/>
                      <a:pt x="813252" y="848228"/>
                    </a:cubicBezTo>
                    <a:cubicBezTo>
                      <a:pt x="814033" y="891357"/>
                      <a:pt x="779701" y="926958"/>
                      <a:pt x="736573" y="927739"/>
                    </a:cubicBezTo>
                    <a:cubicBezTo>
                      <a:pt x="735979" y="927749"/>
                      <a:pt x="735385" y="927753"/>
                      <a:pt x="734791" y="927749"/>
                    </a:cubicBezTo>
                    <a:close/>
                    <a:moveTo>
                      <a:pt x="785332" y="604362"/>
                    </a:moveTo>
                    <a:lnTo>
                      <a:pt x="785332" y="715692"/>
                    </a:lnTo>
                    <a:lnTo>
                      <a:pt x="684604" y="715692"/>
                    </a:lnTo>
                    <a:lnTo>
                      <a:pt x="684604" y="507523"/>
                    </a:lnTo>
                    <a:lnTo>
                      <a:pt x="734791" y="507523"/>
                    </a:lnTo>
                    <a:cubicBezTo>
                      <a:pt x="822441" y="507523"/>
                      <a:pt x="878990" y="456276"/>
                      <a:pt x="878990" y="377461"/>
                    </a:cubicBezTo>
                    <a:cubicBezTo>
                      <a:pt x="880372" y="299396"/>
                      <a:pt x="818207" y="234991"/>
                      <a:pt x="740142" y="233609"/>
                    </a:cubicBezTo>
                    <a:cubicBezTo>
                      <a:pt x="738361" y="233577"/>
                      <a:pt x="736576" y="233581"/>
                      <a:pt x="734791" y="233616"/>
                    </a:cubicBezTo>
                    <a:cubicBezTo>
                      <a:pt x="662102" y="226862"/>
                      <a:pt x="597700" y="280311"/>
                      <a:pt x="590946" y="353001"/>
                    </a:cubicBezTo>
                    <a:cubicBezTo>
                      <a:pt x="590190" y="361137"/>
                      <a:pt x="590190" y="369326"/>
                      <a:pt x="590946" y="377461"/>
                    </a:cubicBezTo>
                    <a:lnTo>
                      <a:pt x="590946" y="386297"/>
                    </a:lnTo>
                    <a:lnTo>
                      <a:pt x="490219" y="386297"/>
                    </a:lnTo>
                    <a:lnTo>
                      <a:pt x="490219" y="377461"/>
                    </a:lnTo>
                    <a:cubicBezTo>
                      <a:pt x="482585" y="249839"/>
                      <a:pt x="579855" y="140191"/>
                      <a:pt x="707478" y="132557"/>
                    </a:cubicBezTo>
                    <a:cubicBezTo>
                      <a:pt x="716576" y="132013"/>
                      <a:pt x="725694" y="132005"/>
                      <a:pt x="734791" y="132536"/>
                    </a:cubicBezTo>
                    <a:cubicBezTo>
                      <a:pt x="868490" y="130966"/>
                      <a:pt x="978148" y="238076"/>
                      <a:pt x="979717" y="371775"/>
                    </a:cubicBezTo>
                    <a:cubicBezTo>
                      <a:pt x="979738" y="373669"/>
                      <a:pt x="979738" y="375567"/>
                      <a:pt x="979717" y="377461"/>
                    </a:cubicBezTo>
                    <a:cubicBezTo>
                      <a:pt x="983149" y="491912"/>
                      <a:pt x="898955" y="590194"/>
                      <a:pt x="785332" y="6043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A86B6B7F-DECA-4FC4-B903-F45A37387F1C}"/>
              </a:ext>
            </a:extLst>
          </p:cNvPr>
          <p:cNvGrpSpPr>
            <a:grpSpLocks noChangeAspect="1"/>
          </p:cNvGrpSpPr>
          <p:nvPr/>
        </p:nvGrpSpPr>
        <p:grpSpPr>
          <a:xfrm>
            <a:off x="2899090" y="3083558"/>
            <a:ext cx="1130400" cy="1130400"/>
            <a:chOff x="3417676" y="750676"/>
            <a:chExt cx="5356648" cy="5356648"/>
          </a:xfrm>
        </p:grpSpPr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78B4562F-6249-4B1B-B050-EA1EFBC806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319DEF95-3160-4BAA-9FD7-EB8393424A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6476" y="2711451"/>
              <a:ext cx="3897967" cy="3388616"/>
            </a:xfrm>
            <a:custGeom>
              <a:avLst/>
              <a:gdLst>
                <a:gd name="connsiteX0" fmla="*/ 2292349 w 3891617"/>
                <a:gd name="connsiteY0" fmla="*/ 0 h 3709291"/>
                <a:gd name="connsiteX1" fmla="*/ 3891617 w 3891617"/>
                <a:gd name="connsiteY1" fmla="*/ 1599268 h 3709291"/>
                <a:gd name="connsiteX2" fmla="*/ 3831087 w 3891617"/>
                <a:gd name="connsiteY2" fmla="*/ 1834678 h 3709291"/>
                <a:gd name="connsiteX3" fmla="*/ 1547019 w 3891617"/>
                <a:gd name="connsiteY3" fmla="*/ 3702722 h 3709291"/>
                <a:gd name="connsiteX4" fmla="*/ 1416942 w 3891617"/>
                <a:gd name="connsiteY4" fmla="*/ 3709291 h 3709291"/>
                <a:gd name="connsiteX5" fmla="*/ 0 w 3891617"/>
                <a:gd name="connsiteY5" fmla="*/ 2292349 h 3709291"/>
                <a:gd name="connsiteX0" fmla="*/ 2187574 w 3786842"/>
                <a:gd name="connsiteY0" fmla="*/ 0 h 3709291"/>
                <a:gd name="connsiteX1" fmla="*/ 3786842 w 3786842"/>
                <a:gd name="connsiteY1" fmla="*/ 1599268 h 3709291"/>
                <a:gd name="connsiteX2" fmla="*/ 3726312 w 3786842"/>
                <a:gd name="connsiteY2" fmla="*/ 1834678 h 3709291"/>
                <a:gd name="connsiteX3" fmla="*/ 1442244 w 3786842"/>
                <a:gd name="connsiteY3" fmla="*/ 3702722 h 3709291"/>
                <a:gd name="connsiteX4" fmla="*/ 1312167 w 3786842"/>
                <a:gd name="connsiteY4" fmla="*/ 3709291 h 3709291"/>
                <a:gd name="connsiteX5" fmla="*/ 0 w 3786842"/>
                <a:gd name="connsiteY5" fmla="*/ 2397124 h 3709291"/>
                <a:gd name="connsiteX6" fmla="*/ 2187574 w 3786842"/>
                <a:gd name="connsiteY6" fmla="*/ 0 h 3709291"/>
                <a:gd name="connsiteX0" fmla="*/ 2298699 w 3897967"/>
                <a:gd name="connsiteY0" fmla="*/ 0 h 3709291"/>
                <a:gd name="connsiteX1" fmla="*/ 3897967 w 3897967"/>
                <a:gd name="connsiteY1" fmla="*/ 1599268 h 3709291"/>
                <a:gd name="connsiteX2" fmla="*/ 3837437 w 3897967"/>
                <a:gd name="connsiteY2" fmla="*/ 1834678 h 3709291"/>
                <a:gd name="connsiteX3" fmla="*/ 1553369 w 3897967"/>
                <a:gd name="connsiteY3" fmla="*/ 3702722 h 3709291"/>
                <a:gd name="connsiteX4" fmla="*/ 1423292 w 3897967"/>
                <a:gd name="connsiteY4" fmla="*/ 3709291 h 3709291"/>
                <a:gd name="connsiteX5" fmla="*/ 0 w 3897967"/>
                <a:gd name="connsiteY5" fmla="*/ 2308224 h 3709291"/>
                <a:gd name="connsiteX6" fmla="*/ 2298699 w 3897967"/>
                <a:gd name="connsiteY6" fmla="*/ 0 h 3709291"/>
                <a:gd name="connsiteX0" fmla="*/ 2298699 w 3897967"/>
                <a:gd name="connsiteY0" fmla="*/ 0 h 3709291"/>
                <a:gd name="connsiteX1" fmla="*/ 2622549 w 3897967"/>
                <a:gd name="connsiteY1" fmla="*/ 320675 h 3709291"/>
                <a:gd name="connsiteX2" fmla="*/ 3897967 w 3897967"/>
                <a:gd name="connsiteY2" fmla="*/ 1599268 h 3709291"/>
                <a:gd name="connsiteX3" fmla="*/ 3837437 w 3897967"/>
                <a:gd name="connsiteY3" fmla="*/ 1834678 h 3709291"/>
                <a:gd name="connsiteX4" fmla="*/ 1553369 w 3897967"/>
                <a:gd name="connsiteY4" fmla="*/ 3702722 h 3709291"/>
                <a:gd name="connsiteX5" fmla="*/ 1423292 w 3897967"/>
                <a:gd name="connsiteY5" fmla="*/ 3709291 h 3709291"/>
                <a:gd name="connsiteX6" fmla="*/ 0 w 3897967"/>
                <a:gd name="connsiteY6" fmla="*/ 2308224 h 3709291"/>
                <a:gd name="connsiteX7" fmla="*/ 2298699 w 3897967"/>
                <a:gd name="connsiteY7" fmla="*/ 0 h 3709291"/>
                <a:gd name="connsiteX0" fmla="*/ 0 w 3897967"/>
                <a:gd name="connsiteY0" fmla="*/ 1987549 h 3388616"/>
                <a:gd name="connsiteX1" fmla="*/ 2622549 w 3897967"/>
                <a:gd name="connsiteY1" fmla="*/ 0 h 3388616"/>
                <a:gd name="connsiteX2" fmla="*/ 3897967 w 3897967"/>
                <a:gd name="connsiteY2" fmla="*/ 1278593 h 3388616"/>
                <a:gd name="connsiteX3" fmla="*/ 3837437 w 3897967"/>
                <a:gd name="connsiteY3" fmla="*/ 1514003 h 3388616"/>
                <a:gd name="connsiteX4" fmla="*/ 1553369 w 3897967"/>
                <a:gd name="connsiteY4" fmla="*/ 3382047 h 3388616"/>
                <a:gd name="connsiteX5" fmla="*/ 1423292 w 3897967"/>
                <a:gd name="connsiteY5" fmla="*/ 3388616 h 3388616"/>
                <a:gd name="connsiteX6" fmla="*/ 0 w 3897967"/>
                <a:gd name="connsiteY6" fmla="*/ 1987549 h 338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7967" h="3388616">
                  <a:moveTo>
                    <a:pt x="0" y="1987549"/>
                  </a:moveTo>
                  <a:lnTo>
                    <a:pt x="2622549" y="0"/>
                  </a:lnTo>
                  <a:lnTo>
                    <a:pt x="3897967" y="1278593"/>
                  </a:lnTo>
                  <a:lnTo>
                    <a:pt x="3837437" y="1514003"/>
                  </a:lnTo>
                  <a:cubicBezTo>
                    <a:pt x="3524416" y="2520398"/>
                    <a:pt x="2633818" y="3272322"/>
                    <a:pt x="1553369" y="3382047"/>
                  </a:cubicBezTo>
                  <a:lnTo>
                    <a:pt x="1423292" y="3388616"/>
                  </a:lnTo>
                  <a:lnTo>
                    <a:pt x="0" y="19875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87" name="Sprechblase: oval 86">
              <a:extLst>
                <a:ext uri="{FF2B5EF4-FFF2-40B4-BE49-F238E27FC236}">
                  <a16:creationId xmlns:a16="http://schemas.microsoft.com/office/drawing/2014/main" id="{2790199D-8F8F-403C-86F9-CB10922357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3661" y="2230273"/>
              <a:ext cx="3244678" cy="2173934"/>
            </a:xfrm>
            <a:prstGeom prst="wedgeEllipseCallout">
              <a:avLst>
                <a:gd name="adj1" fmla="val -39449"/>
                <a:gd name="adj2" fmla="val 63544"/>
              </a:avLst>
            </a:prstGeom>
            <a:blipFill dpi="0"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90" name="Textfeld 89">
            <a:extLst>
              <a:ext uri="{FF2B5EF4-FFF2-40B4-BE49-F238E27FC236}">
                <a16:creationId xmlns:a16="http://schemas.microsoft.com/office/drawing/2014/main" id="{6384C033-1B28-4350-8A90-A03391219346}"/>
              </a:ext>
            </a:extLst>
          </p:cNvPr>
          <p:cNvSpPr txBox="1"/>
          <p:nvPr/>
        </p:nvSpPr>
        <p:spPr>
          <a:xfrm>
            <a:off x="343455" y="3254801"/>
            <a:ext cx="234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Wahlunterricht: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Bilingual</a:t>
            </a:r>
          </a:p>
        </p:txBody>
      </p:sp>
      <p:grpSp>
        <p:nvGrpSpPr>
          <p:cNvPr id="124" name="Gruppieren 123">
            <a:extLst>
              <a:ext uri="{FF2B5EF4-FFF2-40B4-BE49-F238E27FC236}">
                <a16:creationId xmlns:a16="http://schemas.microsoft.com/office/drawing/2014/main" id="{F8EC0A8D-DAA6-4A64-92A8-236103E7FD76}"/>
              </a:ext>
            </a:extLst>
          </p:cNvPr>
          <p:cNvGrpSpPr>
            <a:grpSpLocks noChangeAspect="1"/>
          </p:cNvGrpSpPr>
          <p:nvPr/>
        </p:nvGrpSpPr>
        <p:grpSpPr>
          <a:xfrm>
            <a:off x="4028926" y="5229084"/>
            <a:ext cx="1130400" cy="1130400"/>
            <a:chOff x="3417676" y="750676"/>
            <a:chExt cx="5356648" cy="5356648"/>
          </a:xfrm>
        </p:grpSpPr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1A1F0569-0198-41F1-843C-4E88268C5D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DBD6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6" name="Freihandform: Form 125">
              <a:extLst>
                <a:ext uri="{FF2B5EF4-FFF2-40B4-BE49-F238E27FC236}">
                  <a16:creationId xmlns:a16="http://schemas.microsoft.com/office/drawing/2014/main" id="{6D9D9A1E-0BE2-4D4B-91B3-08A644EFDB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4946" y="2327683"/>
              <a:ext cx="3971758" cy="3704213"/>
            </a:xfrm>
            <a:custGeom>
              <a:avLst/>
              <a:gdLst>
                <a:gd name="connsiteX0" fmla="*/ 2171700 w 3971758"/>
                <a:gd name="connsiteY0" fmla="*/ 0 h 4104263"/>
                <a:gd name="connsiteX1" fmla="*/ 3971758 w 3971758"/>
                <a:gd name="connsiteY1" fmla="*/ 1800059 h 4104263"/>
                <a:gd name="connsiteX2" fmla="*/ 3934964 w 3971758"/>
                <a:gd name="connsiteY2" fmla="*/ 2041144 h 4104263"/>
                <a:gd name="connsiteX3" fmla="*/ 2107506 w 3971758"/>
                <a:gd name="connsiteY3" fmla="*/ 4059280 h 4104263"/>
                <a:gd name="connsiteX4" fmla="*/ 1932563 w 3971758"/>
                <a:gd name="connsiteY4" fmla="*/ 4104263 h 4104263"/>
                <a:gd name="connsiteX5" fmla="*/ 0 w 3971758"/>
                <a:gd name="connsiteY5" fmla="*/ 2171699 h 4104263"/>
                <a:gd name="connsiteX0" fmla="*/ 2571750 w 3971758"/>
                <a:gd name="connsiteY0" fmla="*/ 0 h 3704213"/>
                <a:gd name="connsiteX1" fmla="*/ 3971758 w 3971758"/>
                <a:gd name="connsiteY1" fmla="*/ 1400009 h 3704213"/>
                <a:gd name="connsiteX2" fmla="*/ 3934964 w 3971758"/>
                <a:gd name="connsiteY2" fmla="*/ 1641094 h 3704213"/>
                <a:gd name="connsiteX3" fmla="*/ 2107506 w 3971758"/>
                <a:gd name="connsiteY3" fmla="*/ 3659230 h 3704213"/>
                <a:gd name="connsiteX4" fmla="*/ 1932563 w 3971758"/>
                <a:gd name="connsiteY4" fmla="*/ 3704213 h 3704213"/>
                <a:gd name="connsiteX5" fmla="*/ 0 w 3971758"/>
                <a:gd name="connsiteY5" fmla="*/ 1771649 h 3704213"/>
                <a:gd name="connsiteX6" fmla="*/ 2571750 w 3971758"/>
                <a:gd name="connsiteY6" fmla="*/ 0 h 370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71758" h="3704213">
                  <a:moveTo>
                    <a:pt x="2571750" y="0"/>
                  </a:moveTo>
                  <a:lnTo>
                    <a:pt x="3971758" y="1400009"/>
                  </a:lnTo>
                  <a:lnTo>
                    <a:pt x="3934964" y="1641094"/>
                  </a:lnTo>
                  <a:cubicBezTo>
                    <a:pt x="3738737" y="2600033"/>
                    <a:pt x="3030035" y="3372294"/>
                    <a:pt x="2107506" y="3659230"/>
                  </a:cubicBezTo>
                  <a:lnTo>
                    <a:pt x="1932563" y="3704213"/>
                  </a:lnTo>
                  <a:lnTo>
                    <a:pt x="0" y="1771649"/>
                  </a:lnTo>
                  <a:cubicBezTo>
                    <a:pt x="723900" y="1047749"/>
                    <a:pt x="1847850" y="723900"/>
                    <a:pt x="2571750" y="0"/>
                  </a:cubicBezTo>
                  <a:close/>
                </a:path>
              </a:pathLst>
            </a:custGeom>
            <a:solidFill>
              <a:srgbClr val="C4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27" name="Rechteck 126">
              <a:extLst>
                <a:ext uri="{FF2B5EF4-FFF2-40B4-BE49-F238E27FC236}">
                  <a16:creationId xmlns:a16="http://schemas.microsoft.com/office/drawing/2014/main" id="{9A67F7A3-F85C-4342-BD6E-A63215FDAD0E}"/>
                </a:ext>
              </a:extLst>
            </p:cNvPr>
            <p:cNvSpPr/>
            <p:nvPr/>
          </p:nvSpPr>
          <p:spPr>
            <a:xfrm>
              <a:off x="4940300" y="2463800"/>
              <a:ext cx="2311400" cy="150495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8" name="Rechtwinkliges Dreieck 127">
              <a:extLst>
                <a:ext uri="{FF2B5EF4-FFF2-40B4-BE49-F238E27FC236}">
                  <a16:creationId xmlns:a16="http://schemas.microsoft.com/office/drawing/2014/main" id="{E7088A7C-671C-4220-9A45-8B0127F41C3B}"/>
                </a:ext>
              </a:extLst>
            </p:cNvPr>
            <p:cNvSpPr/>
            <p:nvPr/>
          </p:nvSpPr>
          <p:spPr>
            <a:xfrm>
              <a:off x="4940300" y="2463800"/>
              <a:ext cx="1403350" cy="1504950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9" name="Grafik 128" descr="Monitor mit einfarbiger Füllung">
              <a:extLst>
                <a:ext uri="{FF2B5EF4-FFF2-40B4-BE49-F238E27FC236}">
                  <a16:creationId xmlns:a16="http://schemas.microsoft.com/office/drawing/2014/main" id="{A7D50FE0-E19E-4A91-9216-5AB973B29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07081" y="1840081"/>
              <a:ext cx="3177837" cy="3177837"/>
            </a:xfrm>
            <a:prstGeom prst="rect">
              <a:avLst/>
            </a:prstGeom>
          </p:spPr>
        </p:pic>
      </p:grpSp>
      <p:grpSp>
        <p:nvGrpSpPr>
          <p:cNvPr id="130" name="Gruppieren 129">
            <a:extLst>
              <a:ext uri="{FF2B5EF4-FFF2-40B4-BE49-F238E27FC236}">
                <a16:creationId xmlns:a16="http://schemas.microsoft.com/office/drawing/2014/main" id="{52EA40FD-DF16-4D9B-8CC4-3A94C8708A49}"/>
              </a:ext>
            </a:extLst>
          </p:cNvPr>
          <p:cNvGrpSpPr>
            <a:grpSpLocks noChangeAspect="1"/>
          </p:cNvGrpSpPr>
          <p:nvPr/>
        </p:nvGrpSpPr>
        <p:grpSpPr>
          <a:xfrm>
            <a:off x="8138464" y="3083558"/>
            <a:ext cx="1130400" cy="1130400"/>
            <a:chOff x="3417676" y="750676"/>
            <a:chExt cx="5356648" cy="5356648"/>
          </a:xfrm>
        </p:grpSpPr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85E6813E-5A66-4443-AE4E-A50F915D30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2" name="Freihandform: Form 131">
              <a:extLst>
                <a:ext uri="{FF2B5EF4-FFF2-40B4-BE49-F238E27FC236}">
                  <a16:creationId xmlns:a16="http://schemas.microsoft.com/office/drawing/2014/main" id="{A43284FC-8793-45C7-920B-6DBF8DBE74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6476" y="2711451"/>
              <a:ext cx="3897967" cy="3388616"/>
            </a:xfrm>
            <a:custGeom>
              <a:avLst/>
              <a:gdLst>
                <a:gd name="connsiteX0" fmla="*/ 2292349 w 3891617"/>
                <a:gd name="connsiteY0" fmla="*/ 0 h 3709291"/>
                <a:gd name="connsiteX1" fmla="*/ 3891617 w 3891617"/>
                <a:gd name="connsiteY1" fmla="*/ 1599268 h 3709291"/>
                <a:gd name="connsiteX2" fmla="*/ 3831087 w 3891617"/>
                <a:gd name="connsiteY2" fmla="*/ 1834678 h 3709291"/>
                <a:gd name="connsiteX3" fmla="*/ 1547019 w 3891617"/>
                <a:gd name="connsiteY3" fmla="*/ 3702722 h 3709291"/>
                <a:gd name="connsiteX4" fmla="*/ 1416942 w 3891617"/>
                <a:gd name="connsiteY4" fmla="*/ 3709291 h 3709291"/>
                <a:gd name="connsiteX5" fmla="*/ 0 w 3891617"/>
                <a:gd name="connsiteY5" fmla="*/ 2292349 h 3709291"/>
                <a:gd name="connsiteX0" fmla="*/ 2187574 w 3786842"/>
                <a:gd name="connsiteY0" fmla="*/ 0 h 3709291"/>
                <a:gd name="connsiteX1" fmla="*/ 3786842 w 3786842"/>
                <a:gd name="connsiteY1" fmla="*/ 1599268 h 3709291"/>
                <a:gd name="connsiteX2" fmla="*/ 3726312 w 3786842"/>
                <a:gd name="connsiteY2" fmla="*/ 1834678 h 3709291"/>
                <a:gd name="connsiteX3" fmla="*/ 1442244 w 3786842"/>
                <a:gd name="connsiteY3" fmla="*/ 3702722 h 3709291"/>
                <a:gd name="connsiteX4" fmla="*/ 1312167 w 3786842"/>
                <a:gd name="connsiteY4" fmla="*/ 3709291 h 3709291"/>
                <a:gd name="connsiteX5" fmla="*/ 0 w 3786842"/>
                <a:gd name="connsiteY5" fmla="*/ 2397124 h 3709291"/>
                <a:gd name="connsiteX6" fmla="*/ 2187574 w 3786842"/>
                <a:gd name="connsiteY6" fmla="*/ 0 h 3709291"/>
                <a:gd name="connsiteX0" fmla="*/ 2298699 w 3897967"/>
                <a:gd name="connsiteY0" fmla="*/ 0 h 3709291"/>
                <a:gd name="connsiteX1" fmla="*/ 3897967 w 3897967"/>
                <a:gd name="connsiteY1" fmla="*/ 1599268 h 3709291"/>
                <a:gd name="connsiteX2" fmla="*/ 3837437 w 3897967"/>
                <a:gd name="connsiteY2" fmla="*/ 1834678 h 3709291"/>
                <a:gd name="connsiteX3" fmla="*/ 1553369 w 3897967"/>
                <a:gd name="connsiteY3" fmla="*/ 3702722 h 3709291"/>
                <a:gd name="connsiteX4" fmla="*/ 1423292 w 3897967"/>
                <a:gd name="connsiteY4" fmla="*/ 3709291 h 3709291"/>
                <a:gd name="connsiteX5" fmla="*/ 0 w 3897967"/>
                <a:gd name="connsiteY5" fmla="*/ 2308224 h 3709291"/>
                <a:gd name="connsiteX6" fmla="*/ 2298699 w 3897967"/>
                <a:gd name="connsiteY6" fmla="*/ 0 h 3709291"/>
                <a:gd name="connsiteX0" fmla="*/ 2298699 w 3897967"/>
                <a:gd name="connsiteY0" fmla="*/ 0 h 3709291"/>
                <a:gd name="connsiteX1" fmla="*/ 2622549 w 3897967"/>
                <a:gd name="connsiteY1" fmla="*/ 320675 h 3709291"/>
                <a:gd name="connsiteX2" fmla="*/ 3897967 w 3897967"/>
                <a:gd name="connsiteY2" fmla="*/ 1599268 h 3709291"/>
                <a:gd name="connsiteX3" fmla="*/ 3837437 w 3897967"/>
                <a:gd name="connsiteY3" fmla="*/ 1834678 h 3709291"/>
                <a:gd name="connsiteX4" fmla="*/ 1553369 w 3897967"/>
                <a:gd name="connsiteY4" fmla="*/ 3702722 h 3709291"/>
                <a:gd name="connsiteX5" fmla="*/ 1423292 w 3897967"/>
                <a:gd name="connsiteY5" fmla="*/ 3709291 h 3709291"/>
                <a:gd name="connsiteX6" fmla="*/ 0 w 3897967"/>
                <a:gd name="connsiteY6" fmla="*/ 2308224 h 3709291"/>
                <a:gd name="connsiteX7" fmla="*/ 2298699 w 3897967"/>
                <a:gd name="connsiteY7" fmla="*/ 0 h 3709291"/>
                <a:gd name="connsiteX0" fmla="*/ 0 w 3897967"/>
                <a:gd name="connsiteY0" fmla="*/ 1987549 h 3388616"/>
                <a:gd name="connsiteX1" fmla="*/ 2622549 w 3897967"/>
                <a:gd name="connsiteY1" fmla="*/ 0 h 3388616"/>
                <a:gd name="connsiteX2" fmla="*/ 3897967 w 3897967"/>
                <a:gd name="connsiteY2" fmla="*/ 1278593 h 3388616"/>
                <a:gd name="connsiteX3" fmla="*/ 3837437 w 3897967"/>
                <a:gd name="connsiteY3" fmla="*/ 1514003 h 3388616"/>
                <a:gd name="connsiteX4" fmla="*/ 1553369 w 3897967"/>
                <a:gd name="connsiteY4" fmla="*/ 3382047 h 3388616"/>
                <a:gd name="connsiteX5" fmla="*/ 1423292 w 3897967"/>
                <a:gd name="connsiteY5" fmla="*/ 3388616 h 3388616"/>
                <a:gd name="connsiteX6" fmla="*/ 0 w 3897967"/>
                <a:gd name="connsiteY6" fmla="*/ 1987549 h 338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7967" h="3388616">
                  <a:moveTo>
                    <a:pt x="0" y="1987549"/>
                  </a:moveTo>
                  <a:lnTo>
                    <a:pt x="2622549" y="0"/>
                  </a:lnTo>
                  <a:lnTo>
                    <a:pt x="3897967" y="1278593"/>
                  </a:lnTo>
                  <a:lnTo>
                    <a:pt x="3837437" y="1514003"/>
                  </a:lnTo>
                  <a:cubicBezTo>
                    <a:pt x="3524416" y="2520398"/>
                    <a:pt x="2633818" y="3272322"/>
                    <a:pt x="1553369" y="3382047"/>
                  </a:cubicBezTo>
                  <a:lnTo>
                    <a:pt x="1423292" y="3388616"/>
                  </a:lnTo>
                  <a:lnTo>
                    <a:pt x="0" y="19875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33" name="Sprechblase: oval 132">
              <a:extLst>
                <a:ext uri="{FF2B5EF4-FFF2-40B4-BE49-F238E27FC236}">
                  <a16:creationId xmlns:a16="http://schemas.microsoft.com/office/drawing/2014/main" id="{C44018AC-2A7B-48E1-8CA4-A9F6ADE9C1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3661" y="2230273"/>
              <a:ext cx="3244678" cy="2173934"/>
            </a:xfrm>
            <a:prstGeom prst="wedgeEllipseCallout">
              <a:avLst>
                <a:gd name="adj1" fmla="val -39449"/>
                <a:gd name="adj2" fmla="val 63544"/>
              </a:avLst>
            </a:prstGeom>
            <a:blipFill dpi="0"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4" name="Gruppieren 133">
            <a:extLst>
              <a:ext uri="{FF2B5EF4-FFF2-40B4-BE49-F238E27FC236}">
                <a16:creationId xmlns:a16="http://schemas.microsoft.com/office/drawing/2014/main" id="{490855D2-EA2C-44EE-A9BF-3ACE197D90CD}"/>
              </a:ext>
            </a:extLst>
          </p:cNvPr>
          <p:cNvGrpSpPr>
            <a:grpSpLocks noChangeAspect="1"/>
          </p:cNvGrpSpPr>
          <p:nvPr/>
        </p:nvGrpSpPr>
        <p:grpSpPr>
          <a:xfrm>
            <a:off x="6988167" y="914178"/>
            <a:ext cx="1130400" cy="1130400"/>
            <a:chOff x="3417676" y="750676"/>
            <a:chExt cx="5356648" cy="5356648"/>
          </a:xfrm>
        </p:grpSpPr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B3D19BA0-D3AB-4326-9085-736479077E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6" name="Freihandform: Form 135">
              <a:extLst>
                <a:ext uri="{FF2B5EF4-FFF2-40B4-BE49-F238E27FC236}">
                  <a16:creationId xmlns:a16="http://schemas.microsoft.com/office/drawing/2014/main" id="{A784B7FD-1FF9-48E5-BEBF-78E20B1C0B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6476" y="2711451"/>
              <a:ext cx="3897967" cy="3388616"/>
            </a:xfrm>
            <a:custGeom>
              <a:avLst/>
              <a:gdLst>
                <a:gd name="connsiteX0" fmla="*/ 2292349 w 3891617"/>
                <a:gd name="connsiteY0" fmla="*/ 0 h 3709291"/>
                <a:gd name="connsiteX1" fmla="*/ 3891617 w 3891617"/>
                <a:gd name="connsiteY1" fmla="*/ 1599268 h 3709291"/>
                <a:gd name="connsiteX2" fmla="*/ 3831087 w 3891617"/>
                <a:gd name="connsiteY2" fmla="*/ 1834678 h 3709291"/>
                <a:gd name="connsiteX3" fmla="*/ 1547019 w 3891617"/>
                <a:gd name="connsiteY3" fmla="*/ 3702722 h 3709291"/>
                <a:gd name="connsiteX4" fmla="*/ 1416942 w 3891617"/>
                <a:gd name="connsiteY4" fmla="*/ 3709291 h 3709291"/>
                <a:gd name="connsiteX5" fmla="*/ 0 w 3891617"/>
                <a:gd name="connsiteY5" fmla="*/ 2292349 h 3709291"/>
                <a:gd name="connsiteX0" fmla="*/ 2187574 w 3786842"/>
                <a:gd name="connsiteY0" fmla="*/ 0 h 3709291"/>
                <a:gd name="connsiteX1" fmla="*/ 3786842 w 3786842"/>
                <a:gd name="connsiteY1" fmla="*/ 1599268 h 3709291"/>
                <a:gd name="connsiteX2" fmla="*/ 3726312 w 3786842"/>
                <a:gd name="connsiteY2" fmla="*/ 1834678 h 3709291"/>
                <a:gd name="connsiteX3" fmla="*/ 1442244 w 3786842"/>
                <a:gd name="connsiteY3" fmla="*/ 3702722 h 3709291"/>
                <a:gd name="connsiteX4" fmla="*/ 1312167 w 3786842"/>
                <a:gd name="connsiteY4" fmla="*/ 3709291 h 3709291"/>
                <a:gd name="connsiteX5" fmla="*/ 0 w 3786842"/>
                <a:gd name="connsiteY5" fmla="*/ 2397124 h 3709291"/>
                <a:gd name="connsiteX6" fmla="*/ 2187574 w 3786842"/>
                <a:gd name="connsiteY6" fmla="*/ 0 h 3709291"/>
                <a:gd name="connsiteX0" fmla="*/ 2298699 w 3897967"/>
                <a:gd name="connsiteY0" fmla="*/ 0 h 3709291"/>
                <a:gd name="connsiteX1" fmla="*/ 3897967 w 3897967"/>
                <a:gd name="connsiteY1" fmla="*/ 1599268 h 3709291"/>
                <a:gd name="connsiteX2" fmla="*/ 3837437 w 3897967"/>
                <a:gd name="connsiteY2" fmla="*/ 1834678 h 3709291"/>
                <a:gd name="connsiteX3" fmla="*/ 1553369 w 3897967"/>
                <a:gd name="connsiteY3" fmla="*/ 3702722 h 3709291"/>
                <a:gd name="connsiteX4" fmla="*/ 1423292 w 3897967"/>
                <a:gd name="connsiteY4" fmla="*/ 3709291 h 3709291"/>
                <a:gd name="connsiteX5" fmla="*/ 0 w 3897967"/>
                <a:gd name="connsiteY5" fmla="*/ 2308224 h 3709291"/>
                <a:gd name="connsiteX6" fmla="*/ 2298699 w 3897967"/>
                <a:gd name="connsiteY6" fmla="*/ 0 h 3709291"/>
                <a:gd name="connsiteX0" fmla="*/ 2298699 w 3897967"/>
                <a:gd name="connsiteY0" fmla="*/ 0 h 3709291"/>
                <a:gd name="connsiteX1" fmla="*/ 2622549 w 3897967"/>
                <a:gd name="connsiteY1" fmla="*/ 320675 h 3709291"/>
                <a:gd name="connsiteX2" fmla="*/ 3897967 w 3897967"/>
                <a:gd name="connsiteY2" fmla="*/ 1599268 h 3709291"/>
                <a:gd name="connsiteX3" fmla="*/ 3837437 w 3897967"/>
                <a:gd name="connsiteY3" fmla="*/ 1834678 h 3709291"/>
                <a:gd name="connsiteX4" fmla="*/ 1553369 w 3897967"/>
                <a:gd name="connsiteY4" fmla="*/ 3702722 h 3709291"/>
                <a:gd name="connsiteX5" fmla="*/ 1423292 w 3897967"/>
                <a:gd name="connsiteY5" fmla="*/ 3709291 h 3709291"/>
                <a:gd name="connsiteX6" fmla="*/ 0 w 3897967"/>
                <a:gd name="connsiteY6" fmla="*/ 2308224 h 3709291"/>
                <a:gd name="connsiteX7" fmla="*/ 2298699 w 3897967"/>
                <a:gd name="connsiteY7" fmla="*/ 0 h 3709291"/>
                <a:gd name="connsiteX0" fmla="*/ 0 w 3897967"/>
                <a:gd name="connsiteY0" fmla="*/ 1987549 h 3388616"/>
                <a:gd name="connsiteX1" fmla="*/ 2622549 w 3897967"/>
                <a:gd name="connsiteY1" fmla="*/ 0 h 3388616"/>
                <a:gd name="connsiteX2" fmla="*/ 3897967 w 3897967"/>
                <a:gd name="connsiteY2" fmla="*/ 1278593 h 3388616"/>
                <a:gd name="connsiteX3" fmla="*/ 3837437 w 3897967"/>
                <a:gd name="connsiteY3" fmla="*/ 1514003 h 3388616"/>
                <a:gd name="connsiteX4" fmla="*/ 1553369 w 3897967"/>
                <a:gd name="connsiteY4" fmla="*/ 3382047 h 3388616"/>
                <a:gd name="connsiteX5" fmla="*/ 1423292 w 3897967"/>
                <a:gd name="connsiteY5" fmla="*/ 3388616 h 3388616"/>
                <a:gd name="connsiteX6" fmla="*/ 0 w 3897967"/>
                <a:gd name="connsiteY6" fmla="*/ 1987549 h 338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7967" h="3388616">
                  <a:moveTo>
                    <a:pt x="0" y="1987549"/>
                  </a:moveTo>
                  <a:lnTo>
                    <a:pt x="2622549" y="0"/>
                  </a:lnTo>
                  <a:lnTo>
                    <a:pt x="3897967" y="1278593"/>
                  </a:lnTo>
                  <a:lnTo>
                    <a:pt x="3837437" y="1514003"/>
                  </a:lnTo>
                  <a:cubicBezTo>
                    <a:pt x="3524416" y="2520398"/>
                    <a:pt x="2633818" y="3272322"/>
                    <a:pt x="1553369" y="3382047"/>
                  </a:cubicBezTo>
                  <a:lnTo>
                    <a:pt x="1423292" y="3388616"/>
                  </a:lnTo>
                  <a:lnTo>
                    <a:pt x="0" y="19875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37" name="Sprechblase: oval 136">
              <a:extLst>
                <a:ext uri="{FF2B5EF4-FFF2-40B4-BE49-F238E27FC236}">
                  <a16:creationId xmlns:a16="http://schemas.microsoft.com/office/drawing/2014/main" id="{8749FBD9-45D8-46E6-9EE4-046DC9CBF2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3661" y="2230273"/>
              <a:ext cx="3244678" cy="2173934"/>
            </a:xfrm>
            <a:prstGeom prst="wedgeEllipseCallout">
              <a:avLst>
                <a:gd name="adj1" fmla="val -39449"/>
                <a:gd name="adj2" fmla="val 63544"/>
              </a:avLst>
            </a:prstGeom>
            <a:blipFill dpi="0"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8" name="Textfeld 137">
            <a:extLst>
              <a:ext uri="{FF2B5EF4-FFF2-40B4-BE49-F238E27FC236}">
                <a16:creationId xmlns:a16="http://schemas.microsoft.com/office/drawing/2014/main" id="{2F41D621-3F88-4CE5-81B4-38D5A9881D4E}"/>
              </a:ext>
            </a:extLst>
          </p:cNvPr>
          <p:cNvSpPr txBox="1"/>
          <p:nvPr/>
        </p:nvSpPr>
        <p:spPr>
          <a:xfrm>
            <a:off x="9426963" y="3110149"/>
            <a:ext cx="2739327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DELF 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dirty="0">
                <a:solidFill>
                  <a:srgbClr val="2F5597"/>
                </a:solidFill>
              </a:rPr>
              <a:t>(</a:t>
            </a:r>
            <a:r>
              <a:rPr lang="de-DE" sz="2000" dirty="0">
                <a:solidFill>
                  <a:srgbClr val="2F5597"/>
                </a:solidFill>
              </a:rPr>
              <a:t>Diplôme </a:t>
            </a:r>
            <a:r>
              <a:rPr lang="de-DE" sz="2000" dirty="0" err="1">
                <a:solidFill>
                  <a:srgbClr val="2F5597"/>
                </a:solidFill>
              </a:rPr>
              <a:t>d‘Etudes</a:t>
            </a:r>
            <a:r>
              <a:rPr lang="de-DE" sz="2000" dirty="0">
                <a:solidFill>
                  <a:srgbClr val="2F5597"/>
                </a:solidFill>
              </a:rPr>
              <a:t> en Langue Française)</a:t>
            </a:r>
            <a:endParaRPr lang="de-DE" sz="2400" dirty="0">
              <a:solidFill>
                <a:srgbClr val="2F5597"/>
              </a:solidFill>
            </a:endParaRPr>
          </a:p>
        </p:txBody>
      </p:sp>
      <p:sp>
        <p:nvSpPr>
          <p:cNvPr id="139" name="Textfeld 138">
            <a:extLst>
              <a:ext uri="{FF2B5EF4-FFF2-40B4-BE49-F238E27FC236}">
                <a16:creationId xmlns:a16="http://schemas.microsoft.com/office/drawing/2014/main" id="{084105AD-B245-4F89-9C7E-27F015DF3F59}"/>
              </a:ext>
            </a:extLst>
          </p:cNvPr>
          <p:cNvSpPr txBox="1"/>
          <p:nvPr/>
        </p:nvSpPr>
        <p:spPr>
          <a:xfrm>
            <a:off x="8341409" y="954915"/>
            <a:ext cx="2893929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DELE 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dirty="0">
                <a:solidFill>
                  <a:srgbClr val="2F5597"/>
                </a:solidFill>
              </a:rPr>
              <a:t>(</a:t>
            </a:r>
            <a:r>
              <a:rPr lang="es-ES" sz="2000" dirty="0">
                <a:solidFill>
                  <a:srgbClr val="2F5597"/>
                </a:solidFill>
              </a:rPr>
              <a:t>Diploma de Español como Lengua Extranjera</a:t>
            </a:r>
            <a:r>
              <a:rPr lang="de-DE" sz="2000" dirty="0">
                <a:solidFill>
                  <a:srgbClr val="2F5597"/>
                </a:solidFill>
              </a:rPr>
              <a:t>)</a:t>
            </a:r>
            <a:endParaRPr lang="de-DE" sz="2400" dirty="0">
              <a:solidFill>
                <a:srgbClr val="2F5597"/>
              </a:solidFill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7FDB080-7E52-41E8-9BF5-A95DC2F64442}"/>
              </a:ext>
            </a:extLst>
          </p:cNvPr>
          <p:cNvGrpSpPr/>
          <p:nvPr/>
        </p:nvGrpSpPr>
        <p:grpSpPr>
          <a:xfrm>
            <a:off x="5003300" y="2590300"/>
            <a:ext cx="2160000" cy="2160000"/>
            <a:chOff x="5003300" y="2349000"/>
            <a:chExt cx="2160000" cy="216000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3219F21C-A9A5-4CDA-BB4A-DF3A8EC55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3300" y="2349000"/>
              <a:ext cx="2160000" cy="216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500" b="1" dirty="0">
                  <a:solidFill>
                    <a:srgbClr val="C00000"/>
                  </a:solidFill>
                </a:rPr>
                <a:t>8</a:t>
              </a:r>
              <a:endParaRPr lang="de-DE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D76A6839-4A82-4831-BB8F-C47A90797D2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218386" y="2596104"/>
              <a:ext cx="1755228" cy="1755228"/>
            </a:xfrm>
            <a:prstGeom prst="rect">
              <a:avLst/>
            </a:prstGeom>
            <a:noFill/>
          </p:spPr>
          <p:txBody>
            <a:bodyPr wrap="none" rtlCol="0" anchor="ctr">
              <a:prstTxWarp prst="textButton">
                <a:avLst/>
              </a:prstTxWarp>
              <a:spAutoFit/>
            </a:bodyPr>
            <a:lstStyle/>
            <a:p>
              <a:pPr algn="ctr"/>
              <a:r>
                <a:rPr lang="de-DE" sz="2000" dirty="0">
                  <a:solidFill>
                    <a:srgbClr val="2F5597"/>
                  </a:solidFill>
                </a:rPr>
                <a:t>KLASSE</a:t>
              </a:r>
              <a:endParaRPr lang="de-DE" dirty="0">
                <a:solidFill>
                  <a:srgbClr val="2F5597"/>
                </a:solidFill>
              </a:endParaRPr>
            </a:p>
            <a:p>
              <a:pPr algn="ctr"/>
              <a:endParaRPr lang="de-DE" dirty="0">
                <a:solidFill>
                  <a:srgbClr val="2F5597"/>
                </a:solidFill>
              </a:endParaRPr>
            </a:p>
            <a:p>
              <a:pPr algn="ctr"/>
              <a:r>
                <a:rPr lang="de-DE" sz="1100" spc="300" dirty="0">
                  <a:solidFill>
                    <a:srgbClr val="2F5597"/>
                  </a:solidFill>
                </a:rPr>
                <a:t>GYMNASIUM MECKELFELD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797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" fill="hold"/>
                                        <p:tgtEl>
                                          <p:spTgt spid="19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"/>
                            </p:stCondLst>
                            <p:childTnLst>
                              <p:par>
                                <p:cTn id="31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" fill="hold"/>
                                        <p:tgtEl>
                                          <p:spTgt spid="8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"/>
                            </p:stCondLst>
                            <p:childTnLst>
                              <p:par>
                                <p:cTn id="47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" fill="hold"/>
                                        <p:tgtEl>
                                          <p:spTgt spid="12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"/>
                            </p:stCondLst>
                            <p:childTnLst>
                              <p:par>
                                <p:cTn id="63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50" fill="hold"/>
                                        <p:tgtEl>
                                          <p:spTgt spid="10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"/>
                            </p:stCondLst>
                            <p:childTnLst>
                              <p:par>
                                <p:cTn id="79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" fill="hold"/>
                                        <p:tgtEl>
                                          <p:spTgt spid="1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"/>
                            </p:stCondLst>
                            <p:childTnLst>
                              <p:par>
                                <p:cTn id="9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" fill="hold"/>
                                        <p:tgtEl>
                                          <p:spTgt spid="13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242" grpId="0"/>
      <p:bldP spid="243" grpId="0"/>
      <p:bldP spid="90" grpId="0"/>
      <p:bldP spid="138" grpId="0"/>
      <p:bldP spid="1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569AF501-CB45-4B67-9A50-CBCFF118B6F3}"/>
              </a:ext>
            </a:extLst>
          </p:cNvPr>
          <p:cNvCxnSpPr>
            <a:cxnSpLocks/>
          </p:cNvCxnSpPr>
          <p:nvPr/>
        </p:nvCxnSpPr>
        <p:spPr>
          <a:xfrm>
            <a:off x="7134344" y="3840893"/>
            <a:ext cx="1513748" cy="37358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3" name="Textfeld 112">
            <a:extLst>
              <a:ext uri="{FF2B5EF4-FFF2-40B4-BE49-F238E27FC236}">
                <a16:creationId xmlns:a16="http://schemas.microsoft.com/office/drawing/2014/main" id="{D3D081C2-C477-4111-9FC0-E0A945BAE37B}"/>
              </a:ext>
            </a:extLst>
          </p:cNvPr>
          <p:cNvSpPr txBox="1"/>
          <p:nvPr/>
        </p:nvSpPr>
        <p:spPr>
          <a:xfrm>
            <a:off x="3612749" y="745011"/>
            <a:ext cx="1813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Tablet-Klasse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192F252E-33D5-4468-9751-C3EFA3B5E556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096000" y="978712"/>
            <a:ext cx="0" cy="1535388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B3D4C8C1-42F2-40C3-BC41-3AA608F65199}"/>
              </a:ext>
            </a:extLst>
          </p:cNvPr>
          <p:cNvCxnSpPr>
            <a:cxnSpLocks/>
          </p:cNvCxnSpPr>
          <p:nvPr/>
        </p:nvCxnSpPr>
        <p:spPr>
          <a:xfrm flipH="1">
            <a:off x="6925924" y="1964511"/>
            <a:ext cx="1213344" cy="965034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333E4875-588B-436E-A77A-5313516B23A4}"/>
              </a:ext>
            </a:extLst>
          </p:cNvPr>
          <p:cNvCxnSpPr>
            <a:cxnSpLocks/>
          </p:cNvCxnSpPr>
          <p:nvPr/>
        </p:nvCxnSpPr>
        <p:spPr>
          <a:xfrm>
            <a:off x="6530751" y="4516432"/>
            <a:ext cx="678997" cy="1453920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1913C8B6-C90B-4DBB-B759-A6A5E0CFB766}"/>
              </a:ext>
            </a:extLst>
          </p:cNvPr>
          <p:cNvCxnSpPr>
            <a:cxnSpLocks/>
          </p:cNvCxnSpPr>
          <p:nvPr/>
        </p:nvCxnSpPr>
        <p:spPr>
          <a:xfrm flipH="1">
            <a:off x="4983540" y="4570375"/>
            <a:ext cx="653804" cy="1399977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923EC4F8-62CC-466D-93BE-4B3BF980E8C5}"/>
              </a:ext>
            </a:extLst>
          </p:cNvPr>
          <p:cNvCxnSpPr>
            <a:cxnSpLocks/>
          </p:cNvCxnSpPr>
          <p:nvPr/>
        </p:nvCxnSpPr>
        <p:spPr>
          <a:xfrm flipH="1">
            <a:off x="3548336" y="3840893"/>
            <a:ext cx="1522533" cy="375749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5" name="Gerader Verbinder 84">
            <a:extLst>
              <a:ext uri="{FF2B5EF4-FFF2-40B4-BE49-F238E27FC236}">
                <a16:creationId xmlns:a16="http://schemas.microsoft.com/office/drawing/2014/main" id="{AC200658-ABDD-4856-A10A-D98629B1FD94}"/>
              </a:ext>
            </a:extLst>
          </p:cNvPr>
          <p:cNvCxnSpPr>
            <a:cxnSpLocks/>
          </p:cNvCxnSpPr>
          <p:nvPr/>
        </p:nvCxnSpPr>
        <p:spPr>
          <a:xfrm>
            <a:off x="4060085" y="1964511"/>
            <a:ext cx="1193358" cy="949139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8" name="Textfeld 117">
            <a:extLst>
              <a:ext uri="{FF2B5EF4-FFF2-40B4-BE49-F238E27FC236}">
                <a16:creationId xmlns:a16="http://schemas.microsoft.com/office/drawing/2014/main" id="{197305A1-2CC5-4659-A234-38682E1E44D5}"/>
              </a:ext>
            </a:extLst>
          </p:cNvPr>
          <p:cNvSpPr txBox="1"/>
          <p:nvPr/>
        </p:nvSpPr>
        <p:spPr>
          <a:xfrm>
            <a:off x="1979254" y="5554853"/>
            <a:ext cx="234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Wahlunterricht: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Bilingual</a:t>
            </a:r>
          </a:p>
        </p:txBody>
      </p: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C4C7546F-C467-45DD-A2F1-6FABB3DF2BB1}"/>
              </a:ext>
            </a:extLst>
          </p:cNvPr>
          <p:cNvGrpSpPr>
            <a:grpSpLocks noChangeAspect="1"/>
          </p:cNvGrpSpPr>
          <p:nvPr/>
        </p:nvGrpSpPr>
        <p:grpSpPr>
          <a:xfrm>
            <a:off x="4413459" y="5392406"/>
            <a:ext cx="1130400" cy="1130400"/>
            <a:chOff x="3417676" y="750676"/>
            <a:chExt cx="5356648" cy="5356648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93E21842-AA1B-44FC-B91E-D33F0ACAE8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Freihandform: Form 99">
              <a:extLst>
                <a:ext uri="{FF2B5EF4-FFF2-40B4-BE49-F238E27FC236}">
                  <a16:creationId xmlns:a16="http://schemas.microsoft.com/office/drawing/2014/main" id="{5FE4D103-2E59-4259-ABB6-5C1A8A5A4A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6476" y="2711451"/>
              <a:ext cx="3897967" cy="3388616"/>
            </a:xfrm>
            <a:custGeom>
              <a:avLst/>
              <a:gdLst>
                <a:gd name="connsiteX0" fmla="*/ 2292349 w 3891617"/>
                <a:gd name="connsiteY0" fmla="*/ 0 h 3709291"/>
                <a:gd name="connsiteX1" fmla="*/ 3891617 w 3891617"/>
                <a:gd name="connsiteY1" fmla="*/ 1599268 h 3709291"/>
                <a:gd name="connsiteX2" fmla="*/ 3831087 w 3891617"/>
                <a:gd name="connsiteY2" fmla="*/ 1834678 h 3709291"/>
                <a:gd name="connsiteX3" fmla="*/ 1547019 w 3891617"/>
                <a:gd name="connsiteY3" fmla="*/ 3702722 h 3709291"/>
                <a:gd name="connsiteX4" fmla="*/ 1416942 w 3891617"/>
                <a:gd name="connsiteY4" fmla="*/ 3709291 h 3709291"/>
                <a:gd name="connsiteX5" fmla="*/ 0 w 3891617"/>
                <a:gd name="connsiteY5" fmla="*/ 2292349 h 3709291"/>
                <a:gd name="connsiteX0" fmla="*/ 2187574 w 3786842"/>
                <a:gd name="connsiteY0" fmla="*/ 0 h 3709291"/>
                <a:gd name="connsiteX1" fmla="*/ 3786842 w 3786842"/>
                <a:gd name="connsiteY1" fmla="*/ 1599268 h 3709291"/>
                <a:gd name="connsiteX2" fmla="*/ 3726312 w 3786842"/>
                <a:gd name="connsiteY2" fmla="*/ 1834678 h 3709291"/>
                <a:gd name="connsiteX3" fmla="*/ 1442244 w 3786842"/>
                <a:gd name="connsiteY3" fmla="*/ 3702722 h 3709291"/>
                <a:gd name="connsiteX4" fmla="*/ 1312167 w 3786842"/>
                <a:gd name="connsiteY4" fmla="*/ 3709291 h 3709291"/>
                <a:gd name="connsiteX5" fmla="*/ 0 w 3786842"/>
                <a:gd name="connsiteY5" fmla="*/ 2397124 h 3709291"/>
                <a:gd name="connsiteX6" fmla="*/ 2187574 w 3786842"/>
                <a:gd name="connsiteY6" fmla="*/ 0 h 3709291"/>
                <a:gd name="connsiteX0" fmla="*/ 2298699 w 3897967"/>
                <a:gd name="connsiteY0" fmla="*/ 0 h 3709291"/>
                <a:gd name="connsiteX1" fmla="*/ 3897967 w 3897967"/>
                <a:gd name="connsiteY1" fmla="*/ 1599268 h 3709291"/>
                <a:gd name="connsiteX2" fmla="*/ 3837437 w 3897967"/>
                <a:gd name="connsiteY2" fmla="*/ 1834678 h 3709291"/>
                <a:gd name="connsiteX3" fmla="*/ 1553369 w 3897967"/>
                <a:gd name="connsiteY3" fmla="*/ 3702722 h 3709291"/>
                <a:gd name="connsiteX4" fmla="*/ 1423292 w 3897967"/>
                <a:gd name="connsiteY4" fmla="*/ 3709291 h 3709291"/>
                <a:gd name="connsiteX5" fmla="*/ 0 w 3897967"/>
                <a:gd name="connsiteY5" fmla="*/ 2308224 h 3709291"/>
                <a:gd name="connsiteX6" fmla="*/ 2298699 w 3897967"/>
                <a:gd name="connsiteY6" fmla="*/ 0 h 3709291"/>
                <a:gd name="connsiteX0" fmla="*/ 2298699 w 3897967"/>
                <a:gd name="connsiteY0" fmla="*/ 0 h 3709291"/>
                <a:gd name="connsiteX1" fmla="*/ 2622549 w 3897967"/>
                <a:gd name="connsiteY1" fmla="*/ 320675 h 3709291"/>
                <a:gd name="connsiteX2" fmla="*/ 3897967 w 3897967"/>
                <a:gd name="connsiteY2" fmla="*/ 1599268 h 3709291"/>
                <a:gd name="connsiteX3" fmla="*/ 3837437 w 3897967"/>
                <a:gd name="connsiteY3" fmla="*/ 1834678 h 3709291"/>
                <a:gd name="connsiteX4" fmla="*/ 1553369 w 3897967"/>
                <a:gd name="connsiteY4" fmla="*/ 3702722 h 3709291"/>
                <a:gd name="connsiteX5" fmla="*/ 1423292 w 3897967"/>
                <a:gd name="connsiteY5" fmla="*/ 3709291 h 3709291"/>
                <a:gd name="connsiteX6" fmla="*/ 0 w 3897967"/>
                <a:gd name="connsiteY6" fmla="*/ 2308224 h 3709291"/>
                <a:gd name="connsiteX7" fmla="*/ 2298699 w 3897967"/>
                <a:gd name="connsiteY7" fmla="*/ 0 h 3709291"/>
                <a:gd name="connsiteX0" fmla="*/ 0 w 3897967"/>
                <a:gd name="connsiteY0" fmla="*/ 1987549 h 3388616"/>
                <a:gd name="connsiteX1" fmla="*/ 2622549 w 3897967"/>
                <a:gd name="connsiteY1" fmla="*/ 0 h 3388616"/>
                <a:gd name="connsiteX2" fmla="*/ 3897967 w 3897967"/>
                <a:gd name="connsiteY2" fmla="*/ 1278593 h 3388616"/>
                <a:gd name="connsiteX3" fmla="*/ 3837437 w 3897967"/>
                <a:gd name="connsiteY3" fmla="*/ 1514003 h 3388616"/>
                <a:gd name="connsiteX4" fmla="*/ 1553369 w 3897967"/>
                <a:gd name="connsiteY4" fmla="*/ 3382047 h 3388616"/>
                <a:gd name="connsiteX5" fmla="*/ 1423292 w 3897967"/>
                <a:gd name="connsiteY5" fmla="*/ 3388616 h 3388616"/>
                <a:gd name="connsiteX6" fmla="*/ 0 w 3897967"/>
                <a:gd name="connsiteY6" fmla="*/ 1987549 h 338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7967" h="3388616">
                  <a:moveTo>
                    <a:pt x="0" y="1987549"/>
                  </a:moveTo>
                  <a:lnTo>
                    <a:pt x="2622549" y="0"/>
                  </a:lnTo>
                  <a:lnTo>
                    <a:pt x="3897967" y="1278593"/>
                  </a:lnTo>
                  <a:lnTo>
                    <a:pt x="3837437" y="1514003"/>
                  </a:lnTo>
                  <a:cubicBezTo>
                    <a:pt x="3524416" y="2520398"/>
                    <a:pt x="2633818" y="3272322"/>
                    <a:pt x="1553369" y="3382047"/>
                  </a:cubicBezTo>
                  <a:lnTo>
                    <a:pt x="1423292" y="3388616"/>
                  </a:lnTo>
                  <a:lnTo>
                    <a:pt x="0" y="19875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01" name="Sprechblase: oval 100">
              <a:extLst>
                <a:ext uri="{FF2B5EF4-FFF2-40B4-BE49-F238E27FC236}">
                  <a16:creationId xmlns:a16="http://schemas.microsoft.com/office/drawing/2014/main" id="{F3064FD2-D559-4888-BFCD-D2D4C42A6F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3661" y="2230273"/>
              <a:ext cx="3244678" cy="2173934"/>
            </a:xfrm>
            <a:prstGeom prst="wedgeEllipseCallout">
              <a:avLst>
                <a:gd name="adj1" fmla="val -39449"/>
                <a:gd name="adj2" fmla="val 63544"/>
              </a:avLst>
            </a:prstGeom>
            <a:blipFill dpi="0"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7FDB080-7E52-41E8-9BF5-A95DC2F64442}"/>
              </a:ext>
            </a:extLst>
          </p:cNvPr>
          <p:cNvGrpSpPr/>
          <p:nvPr/>
        </p:nvGrpSpPr>
        <p:grpSpPr>
          <a:xfrm>
            <a:off x="5016000" y="2514100"/>
            <a:ext cx="2160000" cy="2160000"/>
            <a:chOff x="5016000" y="2349000"/>
            <a:chExt cx="2160000" cy="216000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3219F21C-A9A5-4CDA-BB4A-DF3A8EC55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000" y="2349000"/>
              <a:ext cx="2160000" cy="216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500" b="1" dirty="0">
                  <a:solidFill>
                    <a:srgbClr val="C00000"/>
                  </a:solidFill>
                </a:rPr>
                <a:t>9</a:t>
              </a:r>
              <a:endParaRPr lang="de-DE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D76A6839-4A82-4831-BB8F-C47A90797D2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218386" y="2596104"/>
              <a:ext cx="1755228" cy="1755228"/>
            </a:xfrm>
            <a:prstGeom prst="rect">
              <a:avLst/>
            </a:prstGeom>
            <a:noFill/>
          </p:spPr>
          <p:txBody>
            <a:bodyPr wrap="none" rtlCol="0" anchor="ctr">
              <a:prstTxWarp prst="textButton">
                <a:avLst/>
              </a:prstTxWarp>
              <a:spAutoFit/>
            </a:bodyPr>
            <a:lstStyle/>
            <a:p>
              <a:pPr algn="ctr"/>
              <a:r>
                <a:rPr lang="de-DE" sz="2000" dirty="0">
                  <a:solidFill>
                    <a:srgbClr val="2F5597"/>
                  </a:solidFill>
                </a:rPr>
                <a:t>KLASSE</a:t>
              </a:r>
              <a:endParaRPr lang="de-DE" dirty="0">
                <a:solidFill>
                  <a:srgbClr val="2F5597"/>
                </a:solidFill>
              </a:endParaRPr>
            </a:p>
            <a:p>
              <a:pPr algn="ctr"/>
              <a:endParaRPr lang="de-DE" dirty="0">
                <a:solidFill>
                  <a:srgbClr val="2F5597"/>
                </a:solidFill>
              </a:endParaRPr>
            </a:p>
            <a:p>
              <a:pPr algn="ctr"/>
              <a:r>
                <a:rPr lang="de-DE" sz="1100" spc="300" dirty="0">
                  <a:solidFill>
                    <a:srgbClr val="2F5597"/>
                  </a:solidFill>
                </a:rPr>
                <a:t>GYMNASIUM MECKELFELD</a:t>
              </a:r>
            </a:p>
          </p:txBody>
        </p:sp>
      </p:grpSp>
      <p:grpSp>
        <p:nvGrpSpPr>
          <p:cNvPr id="125" name="Gruppieren 124">
            <a:extLst>
              <a:ext uri="{FF2B5EF4-FFF2-40B4-BE49-F238E27FC236}">
                <a16:creationId xmlns:a16="http://schemas.microsoft.com/office/drawing/2014/main" id="{07642A19-6F42-4851-8DD7-A46A8AC3586D}"/>
              </a:ext>
            </a:extLst>
          </p:cNvPr>
          <p:cNvGrpSpPr>
            <a:grpSpLocks noChangeAspect="1"/>
          </p:cNvGrpSpPr>
          <p:nvPr/>
        </p:nvGrpSpPr>
        <p:grpSpPr>
          <a:xfrm>
            <a:off x="3499074" y="1399726"/>
            <a:ext cx="1130444" cy="1130444"/>
            <a:chOff x="3417676" y="750676"/>
            <a:chExt cx="5356648" cy="5356648"/>
          </a:xfrm>
        </p:grpSpPr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9A4E9C35-3FF7-42AE-8D8F-7C9C5F48D2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9432" y="1752432"/>
              <a:ext cx="3353137" cy="3353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CE960DBB-5FF6-4C78-9326-8DA7E972E5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79333383-2C41-46C7-975C-1830B2866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0994" y="1963994"/>
              <a:ext cx="2930012" cy="2930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71600">
                <a:schemeClr val="bg1">
                  <a:alpha val="25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9" name="Freihandform: Form 128">
              <a:extLst>
                <a:ext uri="{FF2B5EF4-FFF2-40B4-BE49-F238E27FC236}">
                  <a16:creationId xmlns:a16="http://schemas.microsoft.com/office/drawing/2014/main" id="{2E693285-7DD9-4A2C-A9EA-5FFC6EF9B4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43195" y="2371759"/>
              <a:ext cx="3680260" cy="3683522"/>
            </a:xfrm>
            <a:custGeom>
              <a:avLst/>
              <a:gdLst>
                <a:gd name="connsiteX0" fmla="*/ 2106475 w 3680260"/>
                <a:gd name="connsiteY0" fmla="*/ 0 h 3683522"/>
                <a:gd name="connsiteX1" fmla="*/ 3680260 w 3680260"/>
                <a:gd name="connsiteY1" fmla="*/ 1573786 h 3683522"/>
                <a:gd name="connsiteX2" fmla="*/ 3676715 w 3680260"/>
                <a:gd name="connsiteY2" fmla="*/ 1597017 h 3683522"/>
                <a:gd name="connsiteX3" fmla="*/ 1592581 w 3680260"/>
                <a:gd name="connsiteY3" fmla="*/ 3681151 h 3683522"/>
                <a:gd name="connsiteX4" fmla="*/ 1577046 w 3680260"/>
                <a:gd name="connsiteY4" fmla="*/ 3683522 h 3683522"/>
                <a:gd name="connsiteX5" fmla="*/ 0 w 3680260"/>
                <a:gd name="connsiteY5" fmla="*/ 2106476 h 368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0260" h="3683522">
                  <a:moveTo>
                    <a:pt x="2106475" y="0"/>
                  </a:moveTo>
                  <a:lnTo>
                    <a:pt x="3680260" y="1573786"/>
                  </a:lnTo>
                  <a:lnTo>
                    <a:pt x="3676715" y="1597017"/>
                  </a:lnTo>
                  <a:cubicBezTo>
                    <a:pt x="3462649" y="2643132"/>
                    <a:pt x="2638696" y="3467085"/>
                    <a:pt x="1592581" y="3681151"/>
                  </a:cubicBezTo>
                  <a:lnTo>
                    <a:pt x="1577046" y="3683522"/>
                  </a:lnTo>
                  <a:lnTo>
                    <a:pt x="0" y="21064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30" name="Grafik 129">
              <a:extLst>
                <a:ext uri="{FF2B5EF4-FFF2-40B4-BE49-F238E27FC236}">
                  <a16:creationId xmlns:a16="http://schemas.microsoft.com/office/drawing/2014/main" id="{4E2EAEEC-7531-41DD-B4C5-56C81C5BC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92031" y="1928027"/>
              <a:ext cx="3007938" cy="300194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1" name="Textfeld 130">
            <a:extLst>
              <a:ext uri="{FF2B5EF4-FFF2-40B4-BE49-F238E27FC236}">
                <a16:creationId xmlns:a16="http://schemas.microsoft.com/office/drawing/2014/main" id="{96F34118-6869-4CD2-B7BF-7EF82393AFFA}"/>
              </a:ext>
            </a:extLst>
          </p:cNvPr>
          <p:cNvSpPr txBox="1"/>
          <p:nvPr/>
        </p:nvSpPr>
        <p:spPr>
          <a:xfrm>
            <a:off x="7868197" y="5518243"/>
            <a:ext cx="222958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Wahlunterricht: 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Informatik</a:t>
            </a:r>
          </a:p>
        </p:txBody>
      </p:sp>
      <p:grpSp>
        <p:nvGrpSpPr>
          <p:cNvPr id="132" name="Gruppieren 131">
            <a:extLst>
              <a:ext uri="{FF2B5EF4-FFF2-40B4-BE49-F238E27FC236}">
                <a16:creationId xmlns:a16="http://schemas.microsoft.com/office/drawing/2014/main" id="{BD957B6B-AD6B-42C7-AF6F-10C1A83EB48F}"/>
              </a:ext>
            </a:extLst>
          </p:cNvPr>
          <p:cNvGrpSpPr>
            <a:grpSpLocks noChangeAspect="1"/>
          </p:cNvGrpSpPr>
          <p:nvPr/>
        </p:nvGrpSpPr>
        <p:grpSpPr>
          <a:xfrm>
            <a:off x="6623995" y="5392406"/>
            <a:ext cx="1130400" cy="1130400"/>
            <a:chOff x="3417676" y="750676"/>
            <a:chExt cx="5356648" cy="5356648"/>
          </a:xfrm>
        </p:grpSpPr>
        <p:sp>
          <p:nvSpPr>
            <p:cNvPr id="133" name="Ellipse 132">
              <a:extLst>
                <a:ext uri="{FF2B5EF4-FFF2-40B4-BE49-F238E27FC236}">
                  <a16:creationId xmlns:a16="http://schemas.microsoft.com/office/drawing/2014/main" id="{984E2A88-662C-4A98-8A0F-9B4D74369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DBD6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4" name="Freihandform: Form 133">
              <a:extLst>
                <a:ext uri="{FF2B5EF4-FFF2-40B4-BE49-F238E27FC236}">
                  <a16:creationId xmlns:a16="http://schemas.microsoft.com/office/drawing/2014/main" id="{0C7646B7-F5A1-4DE8-92C9-5C74CC7704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4946" y="2327683"/>
              <a:ext cx="3971758" cy="3704213"/>
            </a:xfrm>
            <a:custGeom>
              <a:avLst/>
              <a:gdLst>
                <a:gd name="connsiteX0" fmla="*/ 2171700 w 3971758"/>
                <a:gd name="connsiteY0" fmla="*/ 0 h 4104263"/>
                <a:gd name="connsiteX1" fmla="*/ 3971758 w 3971758"/>
                <a:gd name="connsiteY1" fmla="*/ 1800059 h 4104263"/>
                <a:gd name="connsiteX2" fmla="*/ 3934964 w 3971758"/>
                <a:gd name="connsiteY2" fmla="*/ 2041144 h 4104263"/>
                <a:gd name="connsiteX3" fmla="*/ 2107506 w 3971758"/>
                <a:gd name="connsiteY3" fmla="*/ 4059280 h 4104263"/>
                <a:gd name="connsiteX4" fmla="*/ 1932563 w 3971758"/>
                <a:gd name="connsiteY4" fmla="*/ 4104263 h 4104263"/>
                <a:gd name="connsiteX5" fmla="*/ 0 w 3971758"/>
                <a:gd name="connsiteY5" fmla="*/ 2171699 h 4104263"/>
                <a:gd name="connsiteX0" fmla="*/ 2571750 w 3971758"/>
                <a:gd name="connsiteY0" fmla="*/ 0 h 3704213"/>
                <a:gd name="connsiteX1" fmla="*/ 3971758 w 3971758"/>
                <a:gd name="connsiteY1" fmla="*/ 1400009 h 3704213"/>
                <a:gd name="connsiteX2" fmla="*/ 3934964 w 3971758"/>
                <a:gd name="connsiteY2" fmla="*/ 1641094 h 3704213"/>
                <a:gd name="connsiteX3" fmla="*/ 2107506 w 3971758"/>
                <a:gd name="connsiteY3" fmla="*/ 3659230 h 3704213"/>
                <a:gd name="connsiteX4" fmla="*/ 1932563 w 3971758"/>
                <a:gd name="connsiteY4" fmla="*/ 3704213 h 3704213"/>
                <a:gd name="connsiteX5" fmla="*/ 0 w 3971758"/>
                <a:gd name="connsiteY5" fmla="*/ 1771649 h 3704213"/>
                <a:gd name="connsiteX6" fmla="*/ 2571750 w 3971758"/>
                <a:gd name="connsiteY6" fmla="*/ 0 h 370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71758" h="3704213">
                  <a:moveTo>
                    <a:pt x="2571750" y="0"/>
                  </a:moveTo>
                  <a:lnTo>
                    <a:pt x="3971758" y="1400009"/>
                  </a:lnTo>
                  <a:lnTo>
                    <a:pt x="3934964" y="1641094"/>
                  </a:lnTo>
                  <a:cubicBezTo>
                    <a:pt x="3738737" y="2600033"/>
                    <a:pt x="3030035" y="3372294"/>
                    <a:pt x="2107506" y="3659230"/>
                  </a:cubicBezTo>
                  <a:lnTo>
                    <a:pt x="1932563" y="3704213"/>
                  </a:lnTo>
                  <a:lnTo>
                    <a:pt x="0" y="1771649"/>
                  </a:lnTo>
                  <a:cubicBezTo>
                    <a:pt x="723900" y="1047749"/>
                    <a:pt x="1847850" y="723900"/>
                    <a:pt x="2571750" y="0"/>
                  </a:cubicBezTo>
                  <a:close/>
                </a:path>
              </a:pathLst>
            </a:custGeom>
            <a:solidFill>
              <a:srgbClr val="C4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35" name="Rechteck 134">
              <a:extLst>
                <a:ext uri="{FF2B5EF4-FFF2-40B4-BE49-F238E27FC236}">
                  <a16:creationId xmlns:a16="http://schemas.microsoft.com/office/drawing/2014/main" id="{C83752D5-772E-4241-909B-C8501B1B1023}"/>
                </a:ext>
              </a:extLst>
            </p:cNvPr>
            <p:cNvSpPr/>
            <p:nvPr/>
          </p:nvSpPr>
          <p:spPr>
            <a:xfrm>
              <a:off x="4940300" y="2463800"/>
              <a:ext cx="2311400" cy="150495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6" name="Rechtwinkliges Dreieck 135">
              <a:extLst>
                <a:ext uri="{FF2B5EF4-FFF2-40B4-BE49-F238E27FC236}">
                  <a16:creationId xmlns:a16="http://schemas.microsoft.com/office/drawing/2014/main" id="{9961F6E6-3EEF-4959-A788-D58A22C2EA1C}"/>
                </a:ext>
              </a:extLst>
            </p:cNvPr>
            <p:cNvSpPr/>
            <p:nvPr/>
          </p:nvSpPr>
          <p:spPr>
            <a:xfrm>
              <a:off x="4940300" y="2463800"/>
              <a:ext cx="1403350" cy="1504950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7" name="Grafik 136" descr="Monitor mit einfarbiger Füllung">
              <a:extLst>
                <a:ext uri="{FF2B5EF4-FFF2-40B4-BE49-F238E27FC236}">
                  <a16:creationId xmlns:a16="http://schemas.microsoft.com/office/drawing/2014/main" id="{88C81BAB-8EB6-41D2-B595-FF9590245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7081" y="1840081"/>
              <a:ext cx="3177837" cy="3177837"/>
            </a:xfrm>
            <a:prstGeom prst="rect">
              <a:avLst/>
            </a:prstGeom>
          </p:spPr>
        </p:pic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349D29EA-23C3-4CA3-AE94-32994D83A421}"/>
              </a:ext>
            </a:extLst>
          </p:cNvPr>
          <p:cNvGrpSpPr>
            <a:grpSpLocks noChangeAspect="1"/>
          </p:cNvGrpSpPr>
          <p:nvPr/>
        </p:nvGrpSpPr>
        <p:grpSpPr>
          <a:xfrm>
            <a:off x="8082892" y="3646117"/>
            <a:ext cx="1130400" cy="1130400"/>
            <a:chOff x="3417676" y="750676"/>
            <a:chExt cx="5356648" cy="5356648"/>
          </a:xfrm>
        </p:grpSpPr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22B64056-8F1B-44AD-AFAD-CECF9A4DB2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65D210DE-C29F-4B78-A805-AD5C423118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6476" y="2711451"/>
              <a:ext cx="3897967" cy="3388616"/>
            </a:xfrm>
            <a:custGeom>
              <a:avLst/>
              <a:gdLst>
                <a:gd name="connsiteX0" fmla="*/ 2292349 w 3891617"/>
                <a:gd name="connsiteY0" fmla="*/ 0 h 3709291"/>
                <a:gd name="connsiteX1" fmla="*/ 3891617 w 3891617"/>
                <a:gd name="connsiteY1" fmla="*/ 1599268 h 3709291"/>
                <a:gd name="connsiteX2" fmla="*/ 3831087 w 3891617"/>
                <a:gd name="connsiteY2" fmla="*/ 1834678 h 3709291"/>
                <a:gd name="connsiteX3" fmla="*/ 1547019 w 3891617"/>
                <a:gd name="connsiteY3" fmla="*/ 3702722 h 3709291"/>
                <a:gd name="connsiteX4" fmla="*/ 1416942 w 3891617"/>
                <a:gd name="connsiteY4" fmla="*/ 3709291 h 3709291"/>
                <a:gd name="connsiteX5" fmla="*/ 0 w 3891617"/>
                <a:gd name="connsiteY5" fmla="*/ 2292349 h 3709291"/>
                <a:gd name="connsiteX0" fmla="*/ 2187574 w 3786842"/>
                <a:gd name="connsiteY0" fmla="*/ 0 h 3709291"/>
                <a:gd name="connsiteX1" fmla="*/ 3786842 w 3786842"/>
                <a:gd name="connsiteY1" fmla="*/ 1599268 h 3709291"/>
                <a:gd name="connsiteX2" fmla="*/ 3726312 w 3786842"/>
                <a:gd name="connsiteY2" fmla="*/ 1834678 h 3709291"/>
                <a:gd name="connsiteX3" fmla="*/ 1442244 w 3786842"/>
                <a:gd name="connsiteY3" fmla="*/ 3702722 h 3709291"/>
                <a:gd name="connsiteX4" fmla="*/ 1312167 w 3786842"/>
                <a:gd name="connsiteY4" fmla="*/ 3709291 h 3709291"/>
                <a:gd name="connsiteX5" fmla="*/ 0 w 3786842"/>
                <a:gd name="connsiteY5" fmla="*/ 2397124 h 3709291"/>
                <a:gd name="connsiteX6" fmla="*/ 2187574 w 3786842"/>
                <a:gd name="connsiteY6" fmla="*/ 0 h 3709291"/>
                <a:gd name="connsiteX0" fmla="*/ 2298699 w 3897967"/>
                <a:gd name="connsiteY0" fmla="*/ 0 h 3709291"/>
                <a:gd name="connsiteX1" fmla="*/ 3897967 w 3897967"/>
                <a:gd name="connsiteY1" fmla="*/ 1599268 h 3709291"/>
                <a:gd name="connsiteX2" fmla="*/ 3837437 w 3897967"/>
                <a:gd name="connsiteY2" fmla="*/ 1834678 h 3709291"/>
                <a:gd name="connsiteX3" fmla="*/ 1553369 w 3897967"/>
                <a:gd name="connsiteY3" fmla="*/ 3702722 h 3709291"/>
                <a:gd name="connsiteX4" fmla="*/ 1423292 w 3897967"/>
                <a:gd name="connsiteY4" fmla="*/ 3709291 h 3709291"/>
                <a:gd name="connsiteX5" fmla="*/ 0 w 3897967"/>
                <a:gd name="connsiteY5" fmla="*/ 2308224 h 3709291"/>
                <a:gd name="connsiteX6" fmla="*/ 2298699 w 3897967"/>
                <a:gd name="connsiteY6" fmla="*/ 0 h 3709291"/>
                <a:gd name="connsiteX0" fmla="*/ 2298699 w 3897967"/>
                <a:gd name="connsiteY0" fmla="*/ 0 h 3709291"/>
                <a:gd name="connsiteX1" fmla="*/ 2622549 w 3897967"/>
                <a:gd name="connsiteY1" fmla="*/ 320675 h 3709291"/>
                <a:gd name="connsiteX2" fmla="*/ 3897967 w 3897967"/>
                <a:gd name="connsiteY2" fmla="*/ 1599268 h 3709291"/>
                <a:gd name="connsiteX3" fmla="*/ 3837437 w 3897967"/>
                <a:gd name="connsiteY3" fmla="*/ 1834678 h 3709291"/>
                <a:gd name="connsiteX4" fmla="*/ 1553369 w 3897967"/>
                <a:gd name="connsiteY4" fmla="*/ 3702722 h 3709291"/>
                <a:gd name="connsiteX5" fmla="*/ 1423292 w 3897967"/>
                <a:gd name="connsiteY5" fmla="*/ 3709291 h 3709291"/>
                <a:gd name="connsiteX6" fmla="*/ 0 w 3897967"/>
                <a:gd name="connsiteY6" fmla="*/ 2308224 h 3709291"/>
                <a:gd name="connsiteX7" fmla="*/ 2298699 w 3897967"/>
                <a:gd name="connsiteY7" fmla="*/ 0 h 3709291"/>
                <a:gd name="connsiteX0" fmla="*/ 0 w 3897967"/>
                <a:gd name="connsiteY0" fmla="*/ 1987549 h 3388616"/>
                <a:gd name="connsiteX1" fmla="*/ 2622549 w 3897967"/>
                <a:gd name="connsiteY1" fmla="*/ 0 h 3388616"/>
                <a:gd name="connsiteX2" fmla="*/ 3897967 w 3897967"/>
                <a:gd name="connsiteY2" fmla="*/ 1278593 h 3388616"/>
                <a:gd name="connsiteX3" fmla="*/ 3837437 w 3897967"/>
                <a:gd name="connsiteY3" fmla="*/ 1514003 h 3388616"/>
                <a:gd name="connsiteX4" fmla="*/ 1553369 w 3897967"/>
                <a:gd name="connsiteY4" fmla="*/ 3382047 h 3388616"/>
                <a:gd name="connsiteX5" fmla="*/ 1423292 w 3897967"/>
                <a:gd name="connsiteY5" fmla="*/ 3388616 h 3388616"/>
                <a:gd name="connsiteX6" fmla="*/ 0 w 3897967"/>
                <a:gd name="connsiteY6" fmla="*/ 1987549 h 338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7967" h="3388616">
                  <a:moveTo>
                    <a:pt x="0" y="1987549"/>
                  </a:moveTo>
                  <a:lnTo>
                    <a:pt x="2622549" y="0"/>
                  </a:lnTo>
                  <a:lnTo>
                    <a:pt x="3897967" y="1278593"/>
                  </a:lnTo>
                  <a:lnTo>
                    <a:pt x="3837437" y="1514003"/>
                  </a:lnTo>
                  <a:cubicBezTo>
                    <a:pt x="3524416" y="2520398"/>
                    <a:pt x="2633818" y="3272322"/>
                    <a:pt x="1553369" y="3382047"/>
                  </a:cubicBezTo>
                  <a:lnTo>
                    <a:pt x="1423292" y="3388616"/>
                  </a:lnTo>
                  <a:lnTo>
                    <a:pt x="0" y="19875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78" name="Sprechblase: oval 77">
              <a:extLst>
                <a:ext uri="{FF2B5EF4-FFF2-40B4-BE49-F238E27FC236}">
                  <a16:creationId xmlns:a16="http://schemas.microsoft.com/office/drawing/2014/main" id="{7C9443D6-69EC-4D95-8BE6-42263B8394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3661" y="2230273"/>
              <a:ext cx="3244678" cy="2173934"/>
            </a:xfrm>
            <a:prstGeom prst="wedgeEllipseCallout">
              <a:avLst>
                <a:gd name="adj1" fmla="val -39449"/>
                <a:gd name="adj2" fmla="val 63544"/>
              </a:avLst>
            </a:prstGeom>
            <a:blipFill dpi="0"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8" name="Gruppieren 137">
            <a:extLst>
              <a:ext uri="{FF2B5EF4-FFF2-40B4-BE49-F238E27FC236}">
                <a16:creationId xmlns:a16="http://schemas.microsoft.com/office/drawing/2014/main" id="{5F6021C1-B517-459A-810E-9B738D48C2C0}"/>
              </a:ext>
            </a:extLst>
          </p:cNvPr>
          <p:cNvGrpSpPr>
            <a:grpSpLocks noChangeAspect="1"/>
          </p:cNvGrpSpPr>
          <p:nvPr/>
        </p:nvGrpSpPr>
        <p:grpSpPr>
          <a:xfrm>
            <a:off x="7573012" y="1405324"/>
            <a:ext cx="1130400" cy="1130400"/>
            <a:chOff x="3417676" y="750676"/>
            <a:chExt cx="5356648" cy="5356648"/>
          </a:xfrm>
        </p:grpSpPr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27F4E2AB-EC87-4F8D-BD63-802F67EA04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0" name="Freihandform: Form 139">
              <a:extLst>
                <a:ext uri="{FF2B5EF4-FFF2-40B4-BE49-F238E27FC236}">
                  <a16:creationId xmlns:a16="http://schemas.microsoft.com/office/drawing/2014/main" id="{EE580515-CDA1-4C35-8A50-E5AEF378E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6476" y="2711451"/>
              <a:ext cx="3897967" cy="3388616"/>
            </a:xfrm>
            <a:custGeom>
              <a:avLst/>
              <a:gdLst>
                <a:gd name="connsiteX0" fmla="*/ 2292349 w 3891617"/>
                <a:gd name="connsiteY0" fmla="*/ 0 h 3709291"/>
                <a:gd name="connsiteX1" fmla="*/ 3891617 w 3891617"/>
                <a:gd name="connsiteY1" fmla="*/ 1599268 h 3709291"/>
                <a:gd name="connsiteX2" fmla="*/ 3831087 w 3891617"/>
                <a:gd name="connsiteY2" fmla="*/ 1834678 h 3709291"/>
                <a:gd name="connsiteX3" fmla="*/ 1547019 w 3891617"/>
                <a:gd name="connsiteY3" fmla="*/ 3702722 h 3709291"/>
                <a:gd name="connsiteX4" fmla="*/ 1416942 w 3891617"/>
                <a:gd name="connsiteY4" fmla="*/ 3709291 h 3709291"/>
                <a:gd name="connsiteX5" fmla="*/ 0 w 3891617"/>
                <a:gd name="connsiteY5" fmla="*/ 2292349 h 3709291"/>
                <a:gd name="connsiteX0" fmla="*/ 2187574 w 3786842"/>
                <a:gd name="connsiteY0" fmla="*/ 0 h 3709291"/>
                <a:gd name="connsiteX1" fmla="*/ 3786842 w 3786842"/>
                <a:gd name="connsiteY1" fmla="*/ 1599268 h 3709291"/>
                <a:gd name="connsiteX2" fmla="*/ 3726312 w 3786842"/>
                <a:gd name="connsiteY2" fmla="*/ 1834678 h 3709291"/>
                <a:gd name="connsiteX3" fmla="*/ 1442244 w 3786842"/>
                <a:gd name="connsiteY3" fmla="*/ 3702722 h 3709291"/>
                <a:gd name="connsiteX4" fmla="*/ 1312167 w 3786842"/>
                <a:gd name="connsiteY4" fmla="*/ 3709291 h 3709291"/>
                <a:gd name="connsiteX5" fmla="*/ 0 w 3786842"/>
                <a:gd name="connsiteY5" fmla="*/ 2397124 h 3709291"/>
                <a:gd name="connsiteX6" fmla="*/ 2187574 w 3786842"/>
                <a:gd name="connsiteY6" fmla="*/ 0 h 3709291"/>
                <a:gd name="connsiteX0" fmla="*/ 2298699 w 3897967"/>
                <a:gd name="connsiteY0" fmla="*/ 0 h 3709291"/>
                <a:gd name="connsiteX1" fmla="*/ 3897967 w 3897967"/>
                <a:gd name="connsiteY1" fmla="*/ 1599268 h 3709291"/>
                <a:gd name="connsiteX2" fmla="*/ 3837437 w 3897967"/>
                <a:gd name="connsiteY2" fmla="*/ 1834678 h 3709291"/>
                <a:gd name="connsiteX3" fmla="*/ 1553369 w 3897967"/>
                <a:gd name="connsiteY3" fmla="*/ 3702722 h 3709291"/>
                <a:gd name="connsiteX4" fmla="*/ 1423292 w 3897967"/>
                <a:gd name="connsiteY4" fmla="*/ 3709291 h 3709291"/>
                <a:gd name="connsiteX5" fmla="*/ 0 w 3897967"/>
                <a:gd name="connsiteY5" fmla="*/ 2308224 h 3709291"/>
                <a:gd name="connsiteX6" fmla="*/ 2298699 w 3897967"/>
                <a:gd name="connsiteY6" fmla="*/ 0 h 3709291"/>
                <a:gd name="connsiteX0" fmla="*/ 2298699 w 3897967"/>
                <a:gd name="connsiteY0" fmla="*/ 0 h 3709291"/>
                <a:gd name="connsiteX1" fmla="*/ 2622549 w 3897967"/>
                <a:gd name="connsiteY1" fmla="*/ 320675 h 3709291"/>
                <a:gd name="connsiteX2" fmla="*/ 3897967 w 3897967"/>
                <a:gd name="connsiteY2" fmla="*/ 1599268 h 3709291"/>
                <a:gd name="connsiteX3" fmla="*/ 3837437 w 3897967"/>
                <a:gd name="connsiteY3" fmla="*/ 1834678 h 3709291"/>
                <a:gd name="connsiteX4" fmla="*/ 1553369 w 3897967"/>
                <a:gd name="connsiteY4" fmla="*/ 3702722 h 3709291"/>
                <a:gd name="connsiteX5" fmla="*/ 1423292 w 3897967"/>
                <a:gd name="connsiteY5" fmla="*/ 3709291 h 3709291"/>
                <a:gd name="connsiteX6" fmla="*/ 0 w 3897967"/>
                <a:gd name="connsiteY6" fmla="*/ 2308224 h 3709291"/>
                <a:gd name="connsiteX7" fmla="*/ 2298699 w 3897967"/>
                <a:gd name="connsiteY7" fmla="*/ 0 h 3709291"/>
                <a:gd name="connsiteX0" fmla="*/ 0 w 3897967"/>
                <a:gd name="connsiteY0" fmla="*/ 1987549 h 3388616"/>
                <a:gd name="connsiteX1" fmla="*/ 2622549 w 3897967"/>
                <a:gd name="connsiteY1" fmla="*/ 0 h 3388616"/>
                <a:gd name="connsiteX2" fmla="*/ 3897967 w 3897967"/>
                <a:gd name="connsiteY2" fmla="*/ 1278593 h 3388616"/>
                <a:gd name="connsiteX3" fmla="*/ 3837437 w 3897967"/>
                <a:gd name="connsiteY3" fmla="*/ 1514003 h 3388616"/>
                <a:gd name="connsiteX4" fmla="*/ 1553369 w 3897967"/>
                <a:gd name="connsiteY4" fmla="*/ 3382047 h 3388616"/>
                <a:gd name="connsiteX5" fmla="*/ 1423292 w 3897967"/>
                <a:gd name="connsiteY5" fmla="*/ 3388616 h 3388616"/>
                <a:gd name="connsiteX6" fmla="*/ 0 w 3897967"/>
                <a:gd name="connsiteY6" fmla="*/ 1987549 h 338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7967" h="3388616">
                  <a:moveTo>
                    <a:pt x="0" y="1987549"/>
                  </a:moveTo>
                  <a:lnTo>
                    <a:pt x="2622549" y="0"/>
                  </a:lnTo>
                  <a:lnTo>
                    <a:pt x="3897967" y="1278593"/>
                  </a:lnTo>
                  <a:lnTo>
                    <a:pt x="3837437" y="1514003"/>
                  </a:lnTo>
                  <a:cubicBezTo>
                    <a:pt x="3524416" y="2520398"/>
                    <a:pt x="2633818" y="3272322"/>
                    <a:pt x="1553369" y="3382047"/>
                  </a:cubicBezTo>
                  <a:lnTo>
                    <a:pt x="1423292" y="3388616"/>
                  </a:lnTo>
                  <a:lnTo>
                    <a:pt x="0" y="19875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41" name="Sprechblase: oval 140">
              <a:extLst>
                <a:ext uri="{FF2B5EF4-FFF2-40B4-BE49-F238E27FC236}">
                  <a16:creationId xmlns:a16="http://schemas.microsoft.com/office/drawing/2014/main" id="{FB7DB5BA-5294-4DB5-87FE-39CF1419FD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3661" y="2230273"/>
              <a:ext cx="3244678" cy="2173934"/>
            </a:xfrm>
            <a:prstGeom prst="wedgeEllipseCallout">
              <a:avLst>
                <a:gd name="adj1" fmla="val -39449"/>
                <a:gd name="adj2" fmla="val 63544"/>
              </a:avLst>
            </a:prstGeom>
            <a:blipFill dpi="0"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8" name="Gruppieren 177">
            <a:extLst>
              <a:ext uri="{FF2B5EF4-FFF2-40B4-BE49-F238E27FC236}">
                <a16:creationId xmlns:a16="http://schemas.microsoft.com/office/drawing/2014/main" id="{3F932F67-78DC-43F6-AD08-2170DAFE8D13}"/>
              </a:ext>
            </a:extLst>
          </p:cNvPr>
          <p:cNvGrpSpPr>
            <a:grpSpLocks noChangeAspect="1"/>
          </p:cNvGrpSpPr>
          <p:nvPr/>
        </p:nvGrpSpPr>
        <p:grpSpPr>
          <a:xfrm>
            <a:off x="5527007" y="414552"/>
            <a:ext cx="1130400" cy="1130400"/>
            <a:chOff x="3417676" y="750676"/>
            <a:chExt cx="5356648" cy="5356648"/>
          </a:xfrm>
        </p:grpSpPr>
        <p:sp>
          <p:nvSpPr>
            <p:cNvPr id="179" name="Ellipse 178">
              <a:extLst>
                <a:ext uri="{FF2B5EF4-FFF2-40B4-BE49-F238E27FC236}">
                  <a16:creationId xmlns:a16="http://schemas.microsoft.com/office/drawing/2014/main" id="{F9ED7AD2-C82F-49D2-88A8-B0377C734D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00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0" name="Freihandform: Form 179">
              <a:extLst>
                <a:ext uri="{FF2B5EF4-FFF2-40B4-BE49-F238E27FC236}">
                  <a16:creationId xmlns:a16="http://schemas.microsoft.com/office/drawing/2014/main" id="{22DA0947-413E-417D-A78B-AF8E5785A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28977" y="2050154"/>
              <a:ext cx="3734164" cy="4046127"/>
            </a:xfrm>
            <a:custGeom>
              <a:avLst/>
              <a:gdLst>
                <a:gd name="connsiteX0" fmla="*/ 2447118 w 4047430"/>
                <a:gd name="connsiteY0" fmla="*/ 0 h 4046127"/>
                <a:gd name="connsiteX1" fmla="*/ 4047430 w 4047430"/>
                <a:gd name="connsiteY1" fmla="*/ 1600312 h 4046127"/>
                <a:gd name="connsiteX2" fmla="*/ 4044785 w 4047430"/>
                <a:gd name="connsiteY2" fmla="*/ 1652690 h 4046127"/>
                <a:gd name="connsiteX3" fmla="*/ 1654132 w 4047430"/>
                <a:gd name="connsiteY3" fmla="*/ 4043343 h 4046127"/>
                <a:gd name="connsiteX4" fmla="*/ 1599009 w 4047430"/>
                <a:gd name="connsiteY4" fmla="*/ 4046127 h 4046127"/>
                <a:gd name="connsiteX5" fmla="*/ 0 w 4047430"/>
                <a:gd name="connsiteY5" fmla="*/ 2447118 h 4046127"/>
                <a:gd name="connsiteX0" fmla="*/ 2133852 w 3734164"/>
                <a:gd name="connsiteY0" fmla="*/ 0 h 4046127"/>
                <a:gd name="connsiteX1" fmla="*/ 3734164 w 3734164"/>
                <a:gd name="connsiteY1" fmla="*/ 1600312 h 4046127"/>
                <a:gd name="connsiteX2" fmla="*/ 3731519 w 3734164"/>
                <a:gd name="connsiteY2" fmla="*/ 1652690 h 4046127"/>
                <a:gd name="connsiteX3" fmla="*/ 1340866 w 3734164"/>
                <a:gd name="connsiteY3" fmla="*/ 4043343 h 4046127"/>
                <a:gd name="connsiteX4" fmla="*/ 1285743 w 3734164"/>
                <a:gd name="connsiteY4" fmla="*/ 4046127 h 4046127"/>
                <a:gd name="connsiteX5" fmla="*/ 0 w 3734164"/>
                <a:gd name="connsiteY5" fmla="*/ 2764618 h 4046127"/>
                <a:gd name="connsiteX6" fmla="*/ 2133852 w 3734164"/>
                <a:gd name="connsiteY6" fmla="*/ 0 h 404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64" h="4046127">
                  <a:moveTo>
                    <a:pt x="2133852" y="0"/>
                  </a:moveTo>
                  <a:lnTo>
                    <a:pt x="3734164" y="1600312"/>
                  </a:lnTo>
                  <a:lnTo>
                    <a:pt x="3731519" y="1652690"/>
                  </a:lnTo>
                  <a:cubicBezTo>
                    <a:pt x="3603506" y="2913214"/>
                    <a:pt x="2601390" y="3915330"/>
                    <a:pt x="1340866" y="4043343"/>
                  </a:cubicBezTo>
                  <a:lnTo>
                    <a:pt x="1285743" y="4046127"/>
                  </a:lnTo>
                  <a:lnTo>
                    <a:pt x="0" y="2764618"/>
                  </a:lnTo>
                  <a:cubicBezTo>
                    <a:pt x="815706" y="1948912"/>
                    <a:pt x="1318146" y="815706"/>
                    <a:pt x="2133852" y="0"/>
                  </a:cubicBezTo>
                  <a:close/>
                </a:path>
              </a:pathLst>
            </a:custGeom>
            <a:solidFill>
              <a:srgbClr val="00D0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81" name="Gruppieren 180">
              <a:extLst>
                <a:ext uri="{FF2B5EF4-FFF2-40B4-BE49-F238E27FC236}">
                  <a16:creationId xmlns:a16="http://schemas.microsoft.com/office/drawing/2014/main" id="{A53DC0A8-CF5D-4E92-ACC8-9D3BD419D41F}"/>
                </a:ext>
              </a:extLst>
            </p:cNvPr>
            <p:cNvGrpSpPr/>
            <p:nvPr/>
          </p:nvGrpSpPr>
          <p:grpSpPr>
            <a:xfrm>
              <a:off x="4642120" y="1975120"/>
              <a:ext cx="2907760" cy="2907760"/>
              <a:chOff x="4642120" y="1975120"/>
              <a:chExt cx="2907760" cy="2907760"/>
            </a:xfrm>
          </p:grpSpPr>
          <p:sp>
            <p:nvSpPr>
              <p:cNvPr id="182" name="Ellipse 181">
                <a:extLst>
                  <a:ext uri="{FF2B5EF4-FFF2-40B4-BE49-F238E27FC236}">
                    <a16:creationId xmlns:a16="http://schemas.microsoft.com/office/drawing/2014/main" id="{4CEFAA7C-DF78-4FBC-A5B6-6382D80B1C4F}"/>
                  </a:ext>
                </a:extLst>
              </p:cNvPr>
              <p:cNvSpPr/>
              <p:nvPr/>
            </p:nvSpPr>
            <p:spPr>
              <a:xfrm>
                <a:off x="6002866" y="2023534"/>
                <a:ext cx="186267" cy="167486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3" name="Ellipse 182">
                <a:extLst>
                  <a:ext uri="{FF2B5EF4-FFF2-40B4-BE49-F238E27FC236}">
                    <a16:creationId xmlns:a16="http://schemas.microsoft.com/office/drawing/2014/main" id="{8F72AAF8-98B9-4EDB-BAC3-2CC9B463EAAD}"/>
                  </a:ext>
                </a:extLst>
              </p:cNvPr>
              <p:cNvSpPr/>
              <p:nvPr/>
            </p:nvSpPr>
            <p:spPr>
              <a:xfrm>
                <a:off x="6002866" y="4643280"/>
                <a:ext cx="186267" cy="167486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4" name="Rechteck 183">
                <a:extLst>
                  <a:ext uri="{FF2B5EF4-FFF2-40B4-BE49-F238E27FC236}">
                    <a16:creationId xmlns:a16="http://schemas.microsoft.com/office/drawing/2014/main" id="{0780BB0D-DCDF-406C-9367-9D3A278AEBE4}"/>
                  </a:ext>
                </a:extLst>
              </p:cNvPr>
              <p:cNvSpPr/>
              <p:nvPr/>
            </p:nvSpPr>
            <p:spPr>
              <a:xfrm>
                <a:off x="5099050" y="2191020"/>
                <a:ext cx="2019300" cy="2475961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85" name="Gruppieren 184">
                <a:extLst>
                  <a:ext uri="{FF2B5EF4-FFF2-40B4-BE49-F238E27FC236}">
                    <a16:creationId xmlns:a16="http://schemas.microsoft.com/office/drawing/2014/main" id="{C780F33A-F402-4A00-B8D9-1ECFE42D2D4E}"/>
                  </a:ext>
                </a:extLst>
              </p:cNvPr>
              <p:cNvGrpSpPr/>
              <p:nvPr/>
            </p:nvGrpSpPr>
            <p:grpSpPr>
              <a:xfrm>
                <a:off x="5358866" y="2406920"/>
                <a:ext cx="1474265" cy="2047086"/>
                <a:chOff x="5347225" y="2451100"/>
                <a:chExt cx="1474265" cy="2047086"/>
              </a:xfrm>
            </p:grpSpPr>
            <p:grpSp>
              <p:nvGrpSpPr>
                <p:cNvPr id="188" name="Gruppieren 187">
                  <a:extLst>
                    <a:ext uri="{FF2B5EF4-FFF2-40B4-BE49-F238E27FC236}">
                      <a16:creationId xmlns:a16="http://schemas.microsoft.com/office/drawing/2014/main" id="{78627DB4-BEA0-4D70-9083-5D98821ADFB3}"/>
                    </a:ext>
                  </a:extLst>
                </p:cNvPr>
                <p:cNvGrpSpPr/>
                <p:nvPr/>
              </p:nvGrpSpPr>
              <p:grpSpPr>
                <a:xfrm>
                  <a:off x="5353050" y="2451100"/>
                  <a:ext cx="1468440" cy="361950"/>
                  <a:chOff x="5353050" y="2451100"/>
                  <a:chExt cx="1468440" cy="361950"/>
                </a:xfrm>
              </p:grpSpPr>
              <p:sp>
                <p:nvSpPr>
                  <p:cNvPr id="200" name="Rechteck: abgerundete Ecken 199">
                    <a:extLst>
                      <a:ext uri="{FF2B5EF4-FFF2-40B4-BE49-F238E27FC236}">
                        <a16:creationId xmlns:a16="http://schemas.microsoft.com/office/drawing/2014/main" id="{1B88FCE1-4FF9-4E5F-975F-B19161AE9E7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53050" y="2451100"/>
                    <a:ext cx="361950" cy="361950"/>
                  </a:xfrm>
                  <a:prstGeom prst="round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01" name="Rechteck: abgerundete Ecken 200">
                    <a:extLst>
                      <a:ext uri="{FF2B5EF4-FFF2-40B4-BE49-F238E27FC236}">
                        <a16:creationId xmlns:a16="http://schemas.microsoft.com/office/drawing/2014/main" id="{177C6A6E-3A1C-493E-BE66-E43564176B9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06295" y="2451100"/>
                    <a:ext cx="361950" cy="361950"/>
                  </a:xfrm>
                  <a:prstGeom prst="round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02" name="Rechteck: abgerundete Ecken 201">
                    <a:extLst>
                      <a:ext uri="{FF2B5EF4-FFF2-40B4-BE49-F238E27FC236}">
                        <a16:creationId xmlns:a16="http://schemas.microsoft.com/office/drawing/2014/main" id="{A0D71BD0-A64D-481F-9CB0-96BF7B2F12F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459540" y="2451100"/>
                    <a:ext cx="361950" cy="361950"/>
                  </a:xfrm>
                  <a:prstGeom prst="round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189" name="Gruppieren 188">
                  <a:extLst>
                    <a:ext uri="{FF2B5EF4-FFF2-40B4-BE49-F238E27FC236}">
                      <a16:creationId xmlns:a16="http://schemas.microsoft.com/office/drawing/2014/main" id="{440C3B78-940B-490A-9456-166EBEF09D22}"/>
                    </a:ext>
                  </a:extLst>
                </p:cNvPr>
                <p:cNvGrpSpPr/>
                <p:nvPr/>
              </p:nvGrpSpPr>
              <p:grpSpPr>
                <a:xfrm>
                  <a:off x="5353050" y="3012812"/>
                  <a:ext cx="1468440" cy="361950"/>
                  <a:chOff x="5353050" y="3028950"/>
                  <a:chExt cx="1468440" cy="361950"/>
                </a:xfrm>
              </p:grpSpPr>
              <p:sp>
                <p:nvSpPr>
                  <p:cNvPr id="197" name="Rechteck: abgerundete Ecken 196">
                    <a:extLst>
                      <a:ext uri="{FF2B5EF4-FFF2-40B4-BE49-F238E27FC236}">
                        <a16:creationId xmlns:a16="http://schemas.microsoft.com/office/drawing/2014/main" id="{2533772D-1A38-468E-9AD6-C70C00BA51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53050" y="3028950"/>
                    <a:ext cx="361950" cy="361950"/>
                  </a:xfrm>
                  <a:prstGeom prst="round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98" name="Rechteck: abgerundete Ecken 197">
                    <a:extLst>
                      <a:ext uri="{FF2B5EF4-FFF2-40B4-BE49-F238E27FC236}">
                        <a16:creationId xmlns:a16="http://schemas.microsoft.com/office/drawing/2014/main" id="{D8DCA25C-B504-47C7-AEAA-8F05CDE694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06295" y="3028950"/>
                    <a:ext cx="361950" cy="361950"/>
                  </a:xfrm>
                  <a:prstGeom prst="round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99" name="Rechteck: abgerundete Ecken 198">
                    <a:extLst>
                      <a:ext uri="{FF2B5EF4-FFF2-40B4-BE49-F238E27FC236}">
                        <a16:creationId xmlns:a16="http://schemas.microsoft.com/office/drawing/2014/main" id="{7B37259F-A15F-483C-BF2F-4BAA8B1202D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459540" y="3028950"/>
                    <a:ext cx="361950" cy="361950"/>
                  </a:xfrm>
                  <a:prstGeom prst="round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190" name="Gruppieren 189">
                  <a:extLst>
                    <a:ext uri="{FF2B5EF4-FFF2-40B4-BE49-F238E27FC236}">
                      <a16:creationId xmlns:a16="http://schemas.microsoft.com/office/drawing/2014/main" id="{5F2FEF77-C296-47F8-9A6F-76F40F49226E}"/>
                    </a:ext>
                  </a:extLst>
                </p:cNvPr>
                <p:cNvGrpSpPr/>
                <p:nvPr/>
              </p:nvGrpSpPr>
              <p:grpSpPr>
                <a:xfrm>
                  <a:off x="5347495" y="3574524"/>
                  <a:ext cx="1468440" cy="361950"/>
                  <a:chOff x="5347495" y="3606800"/>
                  <a:chExt cx="1468440" cy="361950"/>
                </a:xfrm>
              </p:grpSpPr>
              <p:sp>
                <p:nvSpPr>
                  <p:cNvPr id="194" name="Rechteck: abgerundete Ecken 193">
                    <a:extLst>
                      <a:ext uri="{FF2B5EF4-FFF2-40B4-BE49-F238E27FC236}">
                        <a16:creationId xmlns:a16="http://schemas.microsoft.com/office/drawing/2014/main" id="{50BC5B54-736B-4654-A40A-7A1FB260B3F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47495" y="3606800"/>
                    <a:ext cx="361950" cy="36195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95" name="Rechteck: abgerundete Ecken 194">
                    <a:extLst>
                      <a:ext uri="{FF2B5EF4-FFF2-40B4-BE49-F238E27FC236}">
                        <a16:creationId xmlns:a16="http://schemas.microsoft.com/office/drawing/2014/main" id="{B10EEB86-D12E-4219-A625-2F2E03192D8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00740" y="3606800"/>
                    <a:ext cx="361950" cy="361950"/>
                  </a:xfrm>
                  <a:prstGeom prst="round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96" name="Rechteck: abgerundete Ecken 195">
                    <a:extLst>
                      <a:ext uri="{FF2B5EF4-FFF2-40B4-BE49-F238E27FC236}">
                        <a16:creationId xmlns:a16="http://schemas.microsoft.com/office/drawing/2014/main" id="{5214BC78-24A7-43C5-BD01-C2D3F8CB8E1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453985" y="3606800"/>
                    <a:ext cx="361950" cy="361950"/>
                  </a:xfrm>
                  <a:prstGeom prst="round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191" name="Gruppieren 190">
                  <a:extLst>
                    <a:ext uri="{FF2B5EF4-FFF2-40B4-BE49-F238E27FC236}">
                      <a16:creationId xmlns:a16="http://schemas.microsoft.com/office/drawing/2014/main" id="{9BB3FFB0-A39D-481E-A825-DAB245989D7C}"/>
                    </a:ext>
                  </a:extLst>
                </p:cNvPr>
                <p:cNvGrpSpPr/>
                <p:nvPr/>
              </p:nvGrpSpPr>
              <p:grpSpPr>
                <a:xfrm>
                  <a:off x="5347225" y="4136236"/>
                  <a:ext cx="915195" cy="361950"/>
                  <a:chOff x="5347225" y="4136236"/>
                  <a:chExt cx="915195" cy="361950"/>
                </a:xfrm>
              </p:grpSpPr>
              <p:sp>
                <p:nvSpPr>
                  <p:cNvPr id="192" name="Rechteck: abgerundete Ecken 191">
                    <a:extLst>
                      <a:ext uri="{FF2B5EF4-FFF2-40B4-BE49-F238E27FC236}">
                        <a16:creationId xmlns:a16="http://schemas.microsoft.com/office/drawing/2014/main" id="{66883137-3A20-45E1-A9AF-87A358AA15B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47225" y="4136236"/>
                    <a:ext cx="361950" cy="361950"/>
                  </a:xfrm>
                  <a:prstGeom prst="roundRect">
                    <a:avLst/>
                  </a:prstGeom>
                  <a:solidFill>
                    <a:srgbClr val="9900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93" name="Rechteck: abgerundete Ecken 192">
                    <a:extLst>
                      <a:ext uri="{FF2B5EF4-FFF2-40B4-BE49-F238E27FC236}">
                        <a16:creationId xmlns:a16="http://schemas.microsoft.com/office/drawing/2014/main" id="{3B2B3685-C1BE-44F0-8446-04988C970EB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00470" y="4136236"/>
                    <a:ext cx="361950" cy="361950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  <p:sp>
            <p:nvSpPr>
              <p:cNvPr id="186" name="Rechtwinkliges Dreieck 185">
                <a:extLst>
                  <a:ext uri="{FF2B5EF4-FFF2-40B4-BE49-F238E27FC236}">
                    <a16:creationId xmlns:a16="http://schemas.microsoft.com/office/drawing/2014/main" id="{EF635280-9A95-4CC2-A059-D0774D6E4A82}"/>
                  </a:ext>
                </a:extLst>
              </p:cNvPr>
              <p:cNvSpPr/>
              <p:nvPr/>
            </p:nvSpPr>
            <p:spPr>
              <a:xfrm flipH="1">
                <a:off x="5181600" y="2768870"/>
                <a:ext cx="1873250" cy="1874410"/>
              </a:xfrm>
              <a:prstGeom prst="rtTriangl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87" name="Grafik 186">
                <a:extLst>
                  <a:ext uri="{FF2B5EF4-FFF2-40B4-BE49-F238E27FC236}">
                    <a16:creationId xmlns:a16="http://schemas.microsoft.com/office/drawing/2014/main" id="{9A35E5BC-4029-4688-8A82-3A35D22F53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2120" y="1975120"/>
                <a:ext cx="2907760" cy="2907760"/>
              </a:xfrm>
              <a:prstGeom prst="rect">
                <a:avLst/>
              </a:prstGeom>
            </p:spPr>
          </p:pic>
        </p:grpSp>
      </p:grpSp>
      <p:sp>
        <p:nvSpPr>
          <p:cNvPr id="203" name="Textfeld 202">
            <a:extLst>
              <a:ext uri="{FF2B5EF4-FFF2-40B4-BE49-F238E27FC236}">
                <a16:creationId xmlns:a16="http://schemas.microsoft.com/office/drawing/2014/main" id="{7CE42DEC-6BDA-4C09-8ACC-849CD1D5FBA1}"/>
              </a:ext>
            </a:extLst>
          </p:cNvPr>
          <p:cNvSpPr txBox="1"/>
          <p:nvPr/>
        </p:nvSpPr>
        <p:spPr>
          <a:xfrm>
            <a:off x="503522" y="1741832"/>
            <a:ext cx="2866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Frankreich-Austausch</a:t>
            </a:r>
          </a:p>
        </p:txBody>
      </p:sp>
      <p:sp>
        <p:nvSpPr>
          <p:cNvPr id="204" name="Textfeld 203">
            <a:extLst>
              <a:ext uri="{FF2B5EF4-FFF2-40B4-BE49-F238E27FC236}">
                <a16:creationId xmlns:a16="http://schemas.microsoft.com/office/drawing/2014/main" id="{9B78D107-DC07-4F4A-A1B0-B0B387E833BC}"/>
              </a:ext>
            </a:extLst>
          </p:cNvPr>
          <p:cNvSpPr txBox="1"/>
          <p:nvPr/>
        </p:nvSpPr>
        <p:spPr>
          <a:xfrm>
            <a:off x="341100" y="3975044"/>
            <a:ext cx="2554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Spanien-Austausch</a:t>
            </a:r>
          </a:p>
        </p:txBody>
      </p: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F433A962-0B13-4D72-8218-77DD7DA70D22}"/>
              </a:ext>
            </a:extLst>
          </p:cNvPr>
          <p:cNvGrpSpPr>
            <a:grpSpLocks noChangeAspect="1"/>
          </p:cNvGrpSpPr>
          <p:nvPr/>
        </p:nvGrpSpPr>
        <p:grpSpPr>
          <a:xfrm>
            <a:off x="2986865" y="3640656"/>
            <a:ext cx="1130444" cy="1130444"/>
            <a:chOff x="3417676" y="750676"/>
            <a:chExt cx="5356648" cy="5356648"/>
          </a:xfrm>
        </p:grpSpPr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E2EF0446-EB08-4B4F-920A-94F5421C93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9432" y="1752432"/>
              <a:ext cx="3353137" cy="3353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1" name="Ellipse 120">
              <a:extLst>
                <a:ext uri="{FF2B5EF4-FFF2-40B4-BE49-F238E27FC236}">
                  <a16:creationId xmlns:a16="http://schemas.microsoft.com/office/drawing/2014/main" id="{FDC2E128-47A3-4451-80DF-F464E23074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8CF9E4C2-FEEE-4ADB-8751-9431B21757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0994" y="1963994"/>
              <a:ext cx="2930012" cy="2930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71600">
                <a:schemeClr val="bg1">
                  <a:alpha val="25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3" name="Freihandform: Form 122">
              <a:extLst>
                <a:ext uri="{FF2B5EF4-FFF2-40B4-BE49-F238E27FC236}">
                  <a16:creationId xmlns:a16="http://schemas.microsoft.com/office/drawing/2014/main" id="{A1B50014-7A5A-44DD-BC88-757AA9FBF4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43195" y="2371759"/>
              <a:ext cx="3680260" cy="3683522"/>
            </a:xfrm>
            <a:custGeom>
              <a:avLst/>
              <a:gdLst>
                <a:gd name="connsiteX0" fmla="*/ 2106475 w 3680260"/>
                <a:gd name="connsiteY0" fmla="*/ 0 h 3683522"/>
                <a:gd name="connsiteX1" fmla="*/ 3680260 w 3680260"/>
                <a:gd name="connsiteY1" fmla="*/ 1573786 h 3683522"/>
                <a:gd name="connsiteX2" fmla="*/ 3676715 w 3680260"/>
                <a:gd name="connsiteY2" fmla="*/ 1597017 h 3683522"/>
                <a:gd name="connsiteX3" fmla="*/ 1592581 w 3680260"/>
                <a:gd name="connsiteY3" fmla="*/ 3681151 h 3683522"/>
                <a:gd name="connsiteX4" fmla="*/ 1577046 w 3680260"/>
                <a:gd name="connsiteY4" fmla="*/ 3683522 h 3683522"/>
                <a:gd name="connsiteX5" fmla="*/ 0 w 3680260"/>
                <a:gd name="connsiteY5" fmla="*/ 2106476 h 368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0260" h="3683522">
                  <a:moveTo>
                    <a:pt x="2106475" y="0"/>
                  </a:moveTo>
                  <a:lnTo>
                    <a:pt x="3680260" y="1573786"/>
                  </a:lnTo>
                  <a:lnTo>
                    <a:pt x="3676715" y="1597017"/>
                  </a:lnTo>
                  <a:cubicBezTo>
                    <a:pt x="3462649" y="2643132"/>
                    <a:pt x="2638696" y="3467085"/>
                    <a:pt x="1592581" y="3681151"/>
                  </a:cubicBezTo>
                  <a:lnTo>
                    <a:pt x="1577046" y="3683522"/>
                  </a:lnTo>
                  <a:lnTo>
                    <a:pt x="0" y="21064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24" name="Grafik 123">
              <a:extLst>
                <a:ext uri="{FF2B5EF4-FFF2-40B4-BE49-F238E27FC236}">
                  <a16:creationId xmlns:a16="http://schemas.microsoft.com/office/drawing/2014/main" id="{AE65858B-2182-4996-B21A-1C710B9F8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92031" y="1928027"/>
              <a:ext cx="3007938" cy="300194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05" name="Textfeld 204">
            <a:extLst>
              <a:ext uri="{FF2B5EF4-FFF2-40B4-BE49-F238E27FC236}">
                <a16:creationId xmlns:a16="http://schemas.microsoft.com/office/drawing/2014/main" id="{BDA3CA3B-D9C5-47EA-8B1F-67002922360D}"/>
              </a:ext>
            </a:extLst>
          </p:cNvPr>
          <p:cNvSpPr txBox="1"/>
          <p:nvPr/>
        </p:nvSpPr>
        <p:spPr>
          <a:xfrm>
            <a:off x="9348180" y="3675865"/>
            <a:ext cx="2739327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DELF 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dirty="0">
                <a:solidFill>
                  <a:srgbClr val="2F5597"/>
                </a:solidFill>
              </a:rPr>
              <a:t>(</a:t>
            </a:r>
            <a:r>
              <a:rPr lang="de-DE" sz="2000" dirty="0">
                <a:solidFill>
                  <a:srgbClr val="2F5597"/>
                </a:solidFill>
              </a:rPr>
              <a:t>Diplôme </a:t>
            </a:r>
            <a:r>
              <a:rPr lang="de-DE" sz="2000" dirty="0" err="1">
                <a:solidFill>
                  <a:srgbClr val="2F5597"/>
                </a:solidFill>
              </a:rPr>
              <a:t>d‘Etudes</a:t>
            </a:r>
            <a:r>
              <a:rPr lang="de-DE" sz="2000" dirty="0">
                <a:solidFill>
                  <a:srgbClr val="2F5597"/>
                </a:solidFill>
              </a:rPr>
              <a:t> en Langue Française)</a:t>
            </a:r>
            <a:endParaRPr lang="de-DE" sz="2400" dirty="0">
              <a:solidFill>
                <a:srgbClr val="2F5597"/>
              </a:solidFill>
            </a:endParaRPr>
          </a:p>
        </p:txBody>
      </p:sp>
      <p:sp>
        <p:nvSpPr>
          <p:cNvPr id="206" name="Textfeld 205">
            <a:extLst>
              <a:ext uri="{FF2B5EF4-FFF2-40B4-BE49-F238E27FC236}">
                <a16:creationId xmlns:a16="http://schemas.microsoft.com/office/drawing/2014/main" id="{38C2B6D9-ECC1-42DE-8617-AEB2339BFB7C}"/>
              </a:ext>
            </a:extLst>
          </p:cNvPr>
          <p:cNvSpPr txBox="1"/>
          <p:nvPr/>
        </p:nvSpPr>
        <p:spPr>
          <a:xfrm>
            <a:off x="8926254" y="1413487"/>
            <a:ext cx="2893929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DELE 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dirty="0">
                <a:solidFill>
                  <a:srgbClr val="2F5597"/>
                </a:solidFill>
              </a:rPr>
              <a:t>(</a:t>
            </a:r>
            <a:r>
              <a:rPr lang="es-ES" sz="2000" dirty="0">
                <a:solidFill>
                  <a:srgbClr val="2F5597"/>
                </a:solidFill>
              </a:rPr>
              <a:t>Diploma de Español como Lengua Extranjera</a:t>
            </a:r>
            <a:r>
              <a:rPr lang="de-DE" sz="2000" dirty="0">
                <a:solidFill>
                  <a:srgbClr val="2F5597"/>
                </a:solidFill>
              </a:rPr>
              <a:t>)</a:t>
            </a:r>
            <a:endParaRPr lang="de-DE" sz="2400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57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" fill="hold"/>
                                        <p:tgtEl>
                                          <p:spTgt spid="17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"/>
                            </p:stCondLst>
                            <p:childTnLst>
                              <p:par>
                                <p:cTn id="31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" fill="hold"/>
                                        <p:tgtEl>
                                          <p:spTgt spid="12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"/>
                            </p:stCondLst>
                            <p:childTnLst>
                              <p:par>
                                <p:cTn id="47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" fill="hold"/>
                                        <p:tgtEl>
                                          <p:spTgt spid="1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"/>
                            </p:stCondLst>
                            <p:childTnLst>
                              <p:par>
                                <p:cTn id="63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50" fill="hold"/>
                                        <p:tgtEl>
                                          <p:spTgt spid="9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"/>
                            </p:stCondLst>
                            <p:childTnLst>
                              <p:par>
                                <p:cTn id="79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" fill="hold"/>
                                        <p:tgtEl>
                                          <p:spTgt spid="13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"/>
                            </p:stCondLst>
                            <p:childTnLst>
                              <p:par>
                                <p:cTn id="9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" fill="hold"/>
                                        <p:tgtEl>
                                          <p:spTgt spid="7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1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50" fill="hold"/>
                                        <p:tgtEl>
                                          <p:spTgt spid="13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8" grpId="0"/>
      <p:bldP spid="131" grpId="0"/>
      <p:bldP spid="203" grpId="0"/>
      <p:bldP spid="204" grpId="0"/>
      <p:bldP spid="205" grpId="0"/>
      <p:bldP spid="20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E912F2F-B848-4975-9F88-6461F61A4486}"/>
              </a:ext>
            </a:extLst>
          </p:cNvPr>
          <p:cNvGrpSpPr>
            <a:grpSpLocks noChangeAspect="1"/>
          </p:cNvGrpSpPr>
          <p:nvPr/>
        </p:nvGrpSpPr>
        <p:grpSpPr>
          <a:xfrm>
            <a:off x="-924000" y="-3302978"/>
            <a:ext cx="14040000" cy="14040000"/>
            <a:chOff x="3417676" y="750676"/>
            <a:chExt cx="5356648" cy="5356648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D5CF0749-448B-47CA-88D9-3EDE385261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9432" y="1752432"/>
              <a:ext cx="3353137" cy="3353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DD8729BA-2228-41DE-8ED5-177DB90572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302FE4A0-0579-4275-B8BA-A57D43E75D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0994" y="1963994"/>
              <a:ext cx="2930012" cy="2930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71600">
                <a:schemeClr val="bg1">
                  <a:alpha val="25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BCCBFF07-02C7-4392-A8B1-53E73883A8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43195" y="2371759"/>
              <a:ext cx="3680260" cy="3683522"/>
            </a:xfrm>
            <a:custGeom>
              <a:avLst/>
              <a:gdLst>
                <a:gd name="connsiteX0" fmla="*/ 2106475 w 3680260"/>
                <a:gd name="connsiteY0" fmla="*/ 0 h 3683522"/>
                <a:gd name="connsiteX1" fmla="*/ 3680260 w 3680260"/>
                <a:gd name="connsiteY1" fmla="*/ 1573786 h 3683522"/>
                <a:gd name="connsiteX2" fmla="*/ 3676715 w 3680260"/>
                <a:gd name="connsiteY2" fmla="*/ 1597017 h 3683522"/>
                <a:gd name="connsiteX3" fmla="*/ 1592581 w 3680260"/>
                <a:gd name="connsiteY3" fmla="*/ 3681151 h 3683522"/>
                <a:gd name="connsiteX4" fmla="*/ 1577046 w 3680260"/>
                <a:gd name="connsiteY4" fmla="*/ 3683522 h 3683522"/>
                <a:gd name="connsiteX5" fmla="*/ 0 w 3680260"/>
                <a:gd name="connsiteY5" fmla="*/ 2106476 h 368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0260" h="3683522">
                  <a:moveTo>
                    <a:pt x="2106475" y="0"/>
                  </a:moveTo>
                  <a:lnTo>
                    <a:pt x="3680260" y="1573786"/>
                  </a:lnTo>
                  <a:lnTo>
                    <a:pt x="3676715" y="1597017"/>
                  </a:lnTo>
                  <a:cubicBezTo>
                    <a:pt x="3462649" y="2643132"/>
                    <a:pt x="2638696" y="3467085"/>
                    <a:pt x="1592581" y="3681151"/>
                  </a:cubicBezTo>
                  <a:lnTo>
                    <a:pt x="1577046" y="3683522"/>
                  </a:lnTo>
                  <a:lnTo>
                    <a:pt x="0" y="21064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C9AC8092-0332-4DCD-957D-EFA514BE2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92031" y="1928027"/>
              <a:ext cx="3007938" cy="300194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3" name="Grafik 42" descr="Ein Bild, das Outdoorobjekt, Stern, Nacht, Steigung enthält.&#10;&#10;Automatisch generierte Beschreibung">
            <a:extLst>
              <a:ext uri="{FF2B5EF4-FFF2-40B4-BE49-F238E27FC236}">
                <a16:creationId xmlns:a16="http://schemas.microsoft.com/office/drawing/2014/main" id="{6FEA82B0-EE3F-4014-8CC5-57B0100598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9406" cy="685800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3344452-B410-4D1F-949F-842BD9DCE8B0}"/>
              </a:ext>
            </a:extLst>
          </p:cNvPr>
          <p:cNvSpPr>
            <a:spLocks noChangeAspect="1"/>
          </p:cNvSpPr>
          <p:nvPr/>
        </p:nvSpPr>
        <p:spPr>
          <a:xfrm>
            <a:off x="3378254" y="2620865"/>
            <a:ext cx="5332107" cy="5348492"/>
          </a:xfrm>
          <a:prstGeom prst="ellipse">
            <a:avLst/>
          </a:prstGeom>
          <a:solidFill>
            <a:srgbClr val="203864">
              <a:alpha val="1176"/>
            </a:srgbClr>
          </a:solidFill>
          <a:ln>
            <a:noFill/>
          </a:ln>
          <a:effectLst>
            <a:glow rad="635000">
              <a:schemeClr val="bg1">
                <a:alpha val="2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0" name="3D-Modell 39" descr="Die Erde">
                <a:extLst>
                  <a:ext uri="{FF2B5EF4-FFF2-40B4-BE49-F238E27FC236}">
                    <a16:creationId xmlns:a16="http://schemas.microsoft.com/office/drawing/2014/main" id="{8AD8D8B5-BB9A-4051-9F66-5C29130A369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1622285"/>
                  </p:ext>
                </p:extLst>
              </p:nvPr>
            </p:nvGraphicFramePr>
            <p:xfrm>
              <a:off x="678571" y="-146799"/>
              <a:ext cx="10731469" cy="1088382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731469" cy="10883821"/>
                    </a:xfrm>
                    <a:prstGeom prst="rect">
                      <a:avLst/>
                    </a:prstGeom>
                    <a:effectLst/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8026367" ay="3001937" az="848049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93775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0" name="3D-Modell 39" descr="Die Erde">
                <a:extLst>
                  <a:ext uri="{FF2B5EF4-FFF2-40B4-BE49-F238E27FC236}">
                    <a16:creationId xmlns:a16="http://schemas.microsoft.com/office/drawing/2014/main" id="{8AD8D8B5-BB9A-4051-9F66-5C29130A36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8571" y="-146799"/>
                <a:ext cx="10731469" cy="10883821"/>
              </a:xfrm>
              <a:prstGeom prst="rect">
                <a:avLst/>
              </a:prstGeom>
              <a:effectLst/>
            </p:spPr>
          </p:pic>
        </mc:Fallback>
      </mc:AlternateContent>
      <p:sp>
        <p:nvSpPr>
          <p:cNvPr id="42" name="Rechteck 41">
            <a:extLst>
              <a:ext uri="{FF2B5EF4-FFF2-40B4-BE49-F238E27FC236}">
                <a16:creationId xmlns:a16="http://schemas.microsoft.com/office/drawing/2014/main" id="{AA2C9998-7C8C-4944-AF74-4667D4DB9493}"/>
              </a:ext>
            </a:extLst>
          </p:cNvPr>
          <p:cNvSpPr/>
          <p:nvPr/>
        </p:nvSpPr>
        <p:spPr>
          <a:xfrm>
            <a:off x="-396632" y="-122820"/>
            <a:ext cx="12982670" cy="8604105"/>
          </a:xfrm>
          <a:prstGeom prst="rect">
            <a:avLst/>
          </a:prstGeom>
          <a:solidFill>
            <a:srgbClr val="00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E29A9F8B-BFEF-4622-811F-75BC5EC145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6710" y="1383265"/>
            <a:ext cx="407301" cy="720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61B1261D-95E3-4D7F-92A5-E4A21684A1E6}"/>
              </a:ext>
            </a:extLst>
          </p:cNvPr>
          <p:cNvSpPr txBox="1"/>
          <p:nvPr/>
        </p:nvSpPr>
        <p:spPr>
          <a:xfrm>
            <a:off x="8914011" y="1383265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prstClr val="black">
                      <a:alpha val="71000"/>
                    </a:prstClr>
                  </a:outerShdw>
                </a:effectLst>
              </a:rPr>
              <a:t>Meckelfeld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7AC2D00-E6F2-468B-9561-43A9CE3A63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6192" y="1971714"/>
            <a:ext cx="400550" cy="720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7BE5BD5A-FC28-449E-893A-2B78C6BECB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1095" y="2351275"/>
            <a:ext cx="410676" cy="720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C9954219-26CF-4FD9-A019-C40E7B971AB2}"/>
              </a:ext>
            </a:extLst>
          </p:cNvPr>
          <p:cNvSpPr txBox="1"/>
          <p:nvPr/>
        </p:nvSpPr>
        <p:spPr>
          <a:xfrm>
            <a:off x="8836742" y="1933360"/>
            <a:ext cx="1425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prstClr val="black">
                      <a:alpha val="71000"/>
                    </a:prstClr>
                  </a:outerShdw>
                </a:effectLst>
              </a:rPr>
              <a:t>Mulsanne</a:t>
            </a:r>
            <a:endParaRPr lang="en-US" sz="2400" dirty="0">
              <a:solidFill>
                <a:schemeClr val="bg1"/>
              </a:solidFill>
              <a:effectLst>
                <a:outerShdw blurRad="50800" dist="38100" dir="2700000" sx="101000" sy="101000" algn="tl" rotWithShape="0">
                  <a:prstClr val="black">
                    <a:alpha val="71000"/>
                  </a:prstClr>
                </a:outerShdw>
              </a:effectLst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BD4A8C6-6BBE-45ED-A045-3941BB5CC2B3}"/>
              </a:ext>
            </a:extLst>
          </p:cNvPr>
          <p:cNvSpPr txBox="1"/>
          <p:nvPr/>
        </p:nvSpPr>
        <p:spPr>
          <a:xfrm>
            <a:off x="2451771" y="2345806"/>
            <a:ext cx="1506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prstClr val="black">
                      <a:alpha val="71000"/>
                    </a:prstClr>
                  </a:outerShdw>
                </a:effectLst>
              </a:rPr>
              <a:t>Chicago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prstClr val="black">
                      <a:alpha val="71000"/>
                    </a:prstClr>
                  </a:outerShdw>
                </a:effectLst>
              </a:rPr>
              <a:t>, IL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504EBD7D-F179-4763-9C27-4CA517046C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4840" y="2711275"/>
            <a:ext cx="484295" cy="720000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3E084469-0A5F-4D89-A12D-18B119ACC96E}"/>
              </a:ext>
            </a:extLst>
          </p:cNvPr>
          <p:cNvSpPr txBox="1"/>
          <p:nvPr/>
        </p:nvSpPr>
        <p:spPr>
          <a:xfrm>
            <a:off x="8983896" y="2702812"/>
            <a:ext cx="12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prstClr val="black">
                      <a:alpha val="71000"/>
                    </a:prstClr>
                  </a:outerShdw>
                </a:effectLst>
              </a:rPr>
              <a:t>Valencia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0E2E9BAF-94A3-4E89-AC5D-7CD2DEEB58E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2225" y="1752490"/>
            <a:ext cx="409205" cy="720000"/>
          </a:xfrm>
          <a:prstGeom prst="rect">
            <a:avLst/>
          </a:prstGeom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018C1412-80C5-4BEE-950A-90A49E7A8217}"/>
              </a:ext>
            </a:extLst>
          </p:cNvPr>
          <p:cNvSpPr txBox="1"/>
          <p:nvPr/>
        </p:nvSpPr>
        <p:spPr>
          <a:xfrm>
            <a:off x="6320335" y="1740221"/>
            <a:ext cx="1751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prstClr val="black">
                      <a:alpha val="71000"/>
                    </a:prstClr>
                  </a:outerShdw>
                </a:effectLst>
              </a:rPr>
              <a:t>Christchurch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D93ADCB-0C6B-18C9-3E21-18B6467C678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1018" b="5201"/>
          <a:stretch/>
        </p:blipFill>
        <p:spPr>
          <a:xfrm>
            <a:off x="8216271" y="933493"/>
            <a:ext cx="428516" cy="72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CC6086D-E08A-3392-B94B-6DA68A8C5403}"/>
              </a:ext>
            </a:extLst>
          </p:cNvPr>
          <p:cNvSpPr txBox="1"/>
          <p:nvPr/>
        </p:nvSpPr>
        <p:spPr>
          <a:xfrm>
            <a:off x="8694408" y="923358"/>
            <a:ext cx="149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prstClr val="black">
                      <a:alpha val="71000"/>
                    </a:prstClr>
                  </a:outerShdw>
                </a:effectLst>
              </a:rPr>
              <a:t>Uddevalla </a:t>
            </a:r>
          </a:p>
        </p:txBody>
      </p:sp>
    </p:spTree>
    <p:extLst>
      <p:ext uri="{BB962C8B-B14F-4D97-AF65-F5344CB8AC3E}">
        <p14:creationId xmlns:p14="http://schemas.microsoft.com/office/powerpoint/2010/main" val="1392728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0" presetClass="entr" presetSubtype="12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 additive="sum">
                                            <p:cTn id="8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3d.view.rotation.y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20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-19.9349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-19.7456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-19.441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-19.0299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-18.5212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-17.9257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-17.2507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-16.5027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-15.6925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-14.829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-13.9209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-12.9772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-12.0068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-11.0184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-10.0209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-9.0263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-8.0373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-7.0688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-6.1264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-5.218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-4.3528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-3.5418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-2.7922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-2.1127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-1.5104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-0.9978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-0.5817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-0.2709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-0.0738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9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3d.object.scale.x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8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8104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8208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8312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8415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0.8517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0.8617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0.8715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0.8812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0.8906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0.8998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0.9087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0.9174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0.9257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0.9336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9412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0.9484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0.9552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0.9616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0.9675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0.973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0.978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0.9825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0.9865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0.99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0.993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0.9955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0.9974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0.9988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0.9996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10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3d.object.scale.y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8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8104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8208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8312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8415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0.8517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0.8617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0.8715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0.8812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0.8906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0.8998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0.9087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0.9174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0.9257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0.9336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9412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0.9484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0.9552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0.9616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0.9675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0.973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0.978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0.9825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0.9865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0.99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0.993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0.9955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0.9974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0.9988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0.9996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11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3d.object.scale.z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8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8104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8208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8312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8415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0.8517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0.8617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0.8715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0.8812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0.8906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0.8998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0.9087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0.9174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0.9257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0.9336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9412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0.9484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0.9552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0.9616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0.9675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0.973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0.978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0.9825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0.9865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0.99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0.993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0.9955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0.9974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0.9988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0.9996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2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decel="2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1" fill="hold" nodeType="afterEffect" p14:presetBounceEnd="4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333">
                                          <p:cBhvr additive="base">
                                            <p:cTn id="26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333">
                                          <p:cBhvr additive="base">
                                            <p:cTn id="27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9" presetID="2" presetClass="entr" presetSubtype="1" fill="hold" nodeType="afterEffect" p14:presetBounceEnd="43333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333">
                                          <p:cBhvr additive="base">
                                            <p:cTn id="31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333">
                                          <p:cBhvr additive="base">
                                            <p:cTn id="32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34" presetID="2" presetClass="entr" presetSubtype="1" fill="hold" nodeType="afterEffect" p14:presetBounceEnd="43333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333">
                                          <p:cBhvr additive="base">
                                            <p:cTn id="36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333">
                                          <p:cBhvr additive="base">
                                            <p:cTn id="37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39" presetID="2" presetClass="entr" presetSubtype="1" fill="hold" nodeType="afterEffect" p14:presetBounceEnd="43333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333">
                                          <p:cBhvr additive="base">
                                            <p:cTn id="41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333">
                                          <p:cBhvr additive="base">
                                            <p:cTn id="42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4" presetID="2" presetClass="entr" presetSubtype="1" fill="hold" nodeType="afterEffect" p14:presetBounceEnd="4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333">
                                          <p:cBhvr additive="base">
                                            <p:cTn id="46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333">
                                          <p:cBhvr additive="base">
                                            <p:cTn id="47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49" presetID="2" presetClass="entr" presetSubtype="1" fill="hold" nodeType="afterEffect" p14:presetBounceEnd="4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333">
                                          <p:cBhvr additive="base">
                                            <p:cTn id="51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333">
                                          <p:cBhvr additive="base">
                                            <p:cTn id="52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350"/>
                                </p:stCondLst>
                                <p:childTnLst>
                                  <p:par>
                                    <p:cTn id="54" presetID="1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42" grpId="0" animBg="1"/>
          <p:bldP spid="24" grpId="0"/>
          <p:bldP spid="25" grpId="0"/>
          <p:bldP spid="26" grpId="0"/>
          <p:bldP spid="28" grpId="0"/>
          <p:bldP spid="38" grpId="0"/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0" presetClass="entr" presetSubtype="12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 additive="sum">
                                            <p:cTn id="8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3d.view.rotation.y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20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-19.9349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-19.7456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-19.441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-19.0299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-18.5212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-17.9257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-17.2507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-16.5027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-15.6925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-14.829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-13.9209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-12.9772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-12.0068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-11.0184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-10.0209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-9.0263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-8.0373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-7.0688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-6.1264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-5.218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-4.3528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-3.5418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-2.7922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-2.1127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-1.5104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-0.9978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-0.5817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-0.2709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-0.0738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9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3d.object.scale.x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8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8104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8208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8312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8415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0.8517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0.8617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0.8715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0.8812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0.8906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0.8998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0.9087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0.9174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0.9257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0.9336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9412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0.9484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0.9552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0.9616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0.9675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0.973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0.978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0.9825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0.9865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0.99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0.993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0.9955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0.9974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0.9988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0.9996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10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3d.object.scale.y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8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8104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8208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8312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8415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0.8517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0.8617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0.8715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0.8812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0.8906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0.8998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0.9087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0.9174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0.9257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0.9336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9412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0.9484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0.9552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0.9616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0.9675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0.973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0.978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0.9825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0.9865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0.99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0.993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0.9955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0.9974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0.9988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0.9996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11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3d.object.scale.z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8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8104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8208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8312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8415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0.8517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0.8617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0.8715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0.8812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0.8906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0.8998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0.9087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0.9174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0.9257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0.9336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9412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0.9484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0.9552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0.9616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0.9675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0.973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0.978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0.9825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0.9865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0.99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0.993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0.9955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0.9974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0.9988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0.9996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3" presetClass="entr" presetSubtype="27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2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decel="2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1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9" presetID="2" presetClass="entr" presetSubtype="1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34" presetID="2" presetClass="entr" presetSubtype="1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39" presetID="2" presetClass="entr" presetSubtype="1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4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350"/>
                                </p:stCondLst>
                                <p:childTnLst>
                                  <p:par>
                                    <p:cTn id="54" presetID="1" presetClass="entr" presetSubtype="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42" grpId="0" animBg="1"/>
          <p:bldP spid="24" grpId="0"/>
          <p:bldP spid="25" grpId="0"/>
          <p:bldP spid="26" grpId="0"/>
          <p:bldP spid="28" grpId="0"/>
          <p:bldP spid="38" grpId="0"/>
          <p:bldP spid="4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569AF501-CB45-4B67-9A50-CBCFF118B6F3}"/>
              </a:ext>
            </a:extLst>
          </p:cNvPr>
          <p:cNvCxnSpPr>
            <a:cxnSpLocks/>
          </p:cNvCxnSpPr>
          <p:nvPr/>
        </p:nvCxnSpPr>
        <p:spPr>
          <a:xfrm>
            <a:off x="7134344" y="3840893"/>
            <a:ext cx="1513748" cy="373581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3" name="Textfeld 112">
            <a:extLst>
              <a:ext uri="{FF2B5EF4-FFF2-40B4-BE49-F238E27FC236}">
                <a16:creationId xmlns:a16="http://schemas.microsoft.com/office/drawing/2014/main" id="{D3D081C2-C477-4111-9FC0-E0A945BAE37B}"/>
              </a:ext>
            </a:extLst>
          </p:cNvPr>
          <p:cNvSpPr txBox="1"/>
          <p:nvPr/>
        </p:nvSpPr>
        <p:spPr>
          <a:xfrm>
            <a:off x="3612749" y="745011"/>
            <a:ext cx="1813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Tablet-Klasse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192F252E-33D5-4468-9751-C3EFA3B5E556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096000" y="978712"/>
            <a:ext cx="0" cy="1535388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B3D4C8C1-42F2-40C3-BC41-3AA608F65199}"/>
              </a:ext>
            </a:extLst>
          </p:cNvPr>
          <p:cNvCxnSpPr>
            <a:cxnSpLocks/>
          </p:cNvCxnSpPr>
          <p:nvPr/>
        </p:nvCxnSpPr>
        <p:spPr>
          <a:xfrm flipH="1">
            <a:off x="6925924" y="1964511"/>
            <a:ext cx="1213344" cy="965034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333E4875-588B-436E-A77A-5313516B23A4}"/>
              </a:ext>
            </a:extLst>
          </p:cNvPr>
          <p:cNvCxnSpPr>
            <a:cxnSpLocks/>
          </p:cNvCxnSpPr>
          <p:nvPr/>
        </p:nvCxnSpPr>
        <p:spPr>
          <a:xfrm>
            <a:off x="6530751" y="4516432"/>
            <a:ext cx="678997" cy="1453920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1913C8B6-C90B-4DBB-B759-A6A5E0CFB766}"/>
              </a:ext>
            </a:extLst>
          </p:cNvPr>
          <p:cNvCxnSpPr>
            <a:cxnSpLocks/>
          </p:cNvCxnSpPr>
          <p:nvPr/>
        </p:nvCxnSpPr>
        <p:spPr>
          <a:xfrm flipH="1">
            <a:off x="4983540" y="4570375"/>
            <a:ext cx="653804" cy="1399977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923EC4F8-62CC-466D-93BE-4B3BF980E8C5}"/>
              </a:ext>
            </a:extLst>
          </p:cNvPr>
          <p:cNvCxnSpPr>
            <a:cxnSpLocks/>
          </p:cNvCxnSpPr>
          <p:nvPr/>
        </p:nvCxnSpPr>
        <p:spPr>
          <a:xfrm flipH="1">
            <a:off x="3548336" y="3840893"/>
            <a:ext cx="1522533" cy="375749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5" name="Gerader Verbinder 84">
            <a:extLst>
              <a:ext uri="{FF2B5EF4-FFF2-40B4-BE49-F238E27FC236}">
                <a16:creationId xmlns:a16="http://schemas.microsoft.com/office/drawing/2014/main" id="{AC200658-ABDD-4856-A10A-D98629B1FD94}"/>
              </a:ext>
            </a:extLst>
          </p:cNvPr>
          <p:cNvCxnSpPr>
            <a:cxnSpLocks/>
          </p:cNvCxnSpPr>
          <p:nvPr/>
        </p:nvCxnSpPr>
        <p:spPr>
          <a:xfrm>
            <a:off x="4060085" y="1964511"/>
            <a:ext cx="1193358" cy="949139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8" name="Textfeld 117">
            <a:extLst>
              <a:ext uri="{FF2B5EF4-FFF2-40B4-BE49-F238E27FC236}">
                <a16:creationId xmlns:a16="http://schemas.microsoft.com/office/drawing/2014/main" id="{197305A1-2CC5-4659-A234-38682E1E44D5}"/>
              </a:ext>
            </a:extLst>
          </p:cNvPr>
          <p:cNvSpPr txBox="1"/>
          <p:nvPr/>
        </p:nvSpPr>
        <p:spPr>
          <a:xfrm>
            <a:off x="1979254" y="5554853"/>
            <a:ext cx="234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Wahlunterricht: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Bilingual</a:t>
            </a:r>
          </a:p>
        </p:txBody>
      </p: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C4C7546F-C467-45DD-A2F1-6FABB3DF2BB1}"/>
              </a:ext>
            </a:extLst>
          </p:cNvPr>
          <p:cNvGrpSpPr>
            <a:grpSpLocks noChangeAspect="1"/>
          </p:cNvGrpSpPr>
          <p:nvPr/>
        </p:nvGrpSpPr>
        <p:grpSpPr>
          <a:xfrm>
            <a:off x="4413459" y="5392406"/>
            <a:ext cx="1130400" cy="1130400"/>
            <a:chOff x="3417676" y="750676"/>
            <a:chExt cx="5356648" cy="5356648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93E21842-AA1B-44FC-B91E-D33F0ACAE8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Freihandform: Form 99">
              <a:extLst>
                <a:ext uri="{FF2B5EF4-FFF2-40B4-BE49-F238E27FC236}">
                  <a16:creationId xmlns:a16="http://schemas.microsoft.com/office/drawing/2014/main" id="{5FE4D103-2E59-4259-ABB6-5C1A8A5A4A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6476" y="2711451"/>
              <a:ext cx="3897967" cy="3388616"/>
            </a:xfrm>
            <a:custGeom>
              <a:avLst/>
              <a:gdLst>
                <a:gd name="connsiteX0" fmla="*/ 2292349 w 3891617"/>
                <a:gd name="connsiteY0" fmla="*/ 0 h 3709291"/>
                <a:gd name="connsiteX1" fmla="*/ 3891617 w 3891617"/>
                <a:gd name="connsiteY1" fmla="*/ 1599268 h 3709291"/>
                <a:gd name="connsiteX2" fmla="*/ 3831087 w 3891617"/>
                <a:gd name="connsiteY2" fmla="*/ 1834678 h 3709291"/>
                <a:gd name="connsiteX3" fmla="*/ 1547019 w 3891617"/>
                <a:gd name="connsiteY3" fmla="*/ 3702722 h 3709291"/>
                <a:gd name="connsiteX4" fmla="*/ 1416942 w 3891617"/>
                <a:gd name="connsiteY4" fmla="*/ 3709291 h 3709291"/>
                <a:gd name="connsiteX5" fmla="*/ 0 w 3891617"/>
                <a:gd name="connsiteY5" fmla="*/ 2292349 h 3709291"/>
                <a:gd name="connsiteX0" fmla="*/ 2187574 w 3786842"/>
                <a:gd name="connsiteY0" fmla="*/ 0 h 3709291"/>
                <a:gd name="connsiteX1" fmla="*/ 3786842 w 3786842"/>
                <a:gd name="connsiteY1" fmla="*/ 1599268 h 3709291"/>
                <a:gd name="connsiteX2" fmla="*/ 3726312 w 3786842"/>
                <a:gd name="connsiteY2" fmla="*/ 1834678 h 3709291"/>
                <a:gd name="connsiteX3" fmla="*/ 1442244 w 3786842"/>
                <a:gd name="connsiteY3" fmla="*/ 3702722 h 3709291"/>
                <a:gd name="connsiteX4" fmla="*/ 1312167 w 3786842"/>
                <a:gd name="connsiteY4" fmla="*/ 3709291 h 3709291"/>
                <a:gd name="connsiteX5" fmla="*/ 0 w 3786842"/>
                <a:gd name="connsiteY5" fmla="*/ 2397124 h 3709291"/>
                <a:gd name="connsiteX6" fmla="*/ 2187574 w 3786842"/>
                <a:gd name="connsiteY6" fmla="*/ 0 h 3709291"/>
                <a:gd name="connsiteX0" fmla="*/ 2298699 w 3897967"/>
                <a:gd name="connsiteY0" fmla="*/ 0 h 3709291"/>
                <a:gd name="connsiteX1" fmla="*/ 3897967 w 3897967"/>
                <a:gd name="connsiteY1" fmla="*/ 1599268 h 3709291"/>
                <a:gd name="connsiteX2" fmla="*/ 3837437 w 3897967"/>
                <a:gd name="connsiteY2" fmla="*/ 1834678 h 3709291"/>
                <a:gd name="connsiteX3" fmla="*/ 1553369 w 3897967"/>
                <a:gd name="connsiteY3" fmla="*/ 3702722 h 3709291"/>
                <a:gd name="connsiteX4" fmla="*/ 1423292 w 3897967"/>
                <a:gd name="connsiteY4" fmla="*/ 3709291 h 3709291"/>
                <a:gd name="connsiteX5" fmla="*/ 0 w 3897967"/>
                <a:gd name="connsiteY5" fmla="*/ 2308224 h 3709291"/>
                <a:gd name="connsiteX6" fmla="*/ 2298699 w 3897967"/>
                <a:gd name="connsiteY6" fmla="*/ 0 h 3709291"/>
                <a:gd name="connsiteX0" fmla="*/ 2298699 w 3897967"/>
                <a:gd name="connsiteY0" fmla="*/ 0 h 3709291"/>
                <a:gd name="connsiteX1" fmla="*/ 2622549 w 3897967"/>
                <a:gd name="connsiteY1" fmla="*/ 320675 h 3709291"/>
                <a:gd name="connsiteX2" fmla="*/ 3897967 w 3897967"/>
                <a:gd name="connsiteY2" fmla="*/ 1599268 h 3709291"/>
                <a:gd name="connsiteX3" fmla="*/ 3837437 w 3897967"/>
                <a:gd name="connsiteY3" fmla="*/ 1834678 h 3709291"/>
                <a:gd name="connsiteX4" fmla="*/ 1553369 w 3897967"/>
                <a:gd name="connsiteY4" fmla="*/ 3702722 h 3709291"/>
                <a:gd name="connsiteX5" fmla="*/ 1423292 w 3897967"/>
                <a:gd name="connsiteY5" fmla="*/ 3709291 h 3709291"/>
                <a:gd name="connsiteX6" fmla="*/ 0 w 3897967"/>
                <a:gd name="connsiteY6" fmla="*/ 2308224 h 3709291"/>
                <a:gd name="connsiteX7" fmla="*/ 2298699 w 3897967"/>
                <a:gd name="connsiteY7" fmla="*/ 0 h 3709291"/>
                <a:gd name="connsiteX0" fmla="*/ 0 w 3897967"/>
                <a:gd name="connsiteY0" fmla="*/ 1987549 h 3388616"/>
                <a:gd name="connsiteX1" fmla="*/ 2622549 w 3897967"/>
                <a:gd name="connsiteY1" fmla="*/ 0 h 3388616"/>
                <a:gd name="connsiteX2" fmla="*/ 3897967 w 3897967"/>
                <a:gd name="connsiteY2" fmla="*/ 1278593 h 3388616"/>
                <a:gd name="connsiteX3" fmla="*/ 3837437 w 3897967"/>
                <a:gd name="connsiteY3" fmla="*/ 1514003 h 3388616"/>
                <a:gd name="connsiteX4" fmla="*/ 1553369 w 3897967"/>
                <a:gd name="connsiteY4" fmla="*/ 3382047 h 3388616"/>
                <a:gd name="connsiteX5" fmla="*/ 1423292 w 3897967"/>
                <a:gd name="connsiteY5" fmla="*/ 3388616 h 3388616"/>
                <a:gd name="connsiteX6" fmla="*/ 0 w 3897967"/>
                <a:gd name="connsiteY6" fmla="*/ 1987549 h 338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7967" h="3388616">
                  <a:moveTo>
                    <a:pt x="0" y="1987549"/>
                  </a:moveTo>
                  <a:lnTo>
                    <a:pt x="2622549" y="0"/>
                  </a:lnTo>
                  <a:lnTo>
                    <a:pt x="3897967" y="1278593"/>
                  </a:lnTo>
                  <a:lnTo>
                    <a:pt x="3837437" y="1514003"/>
                  </a:lnTo>
                  <a:cubicBezTo>
                    <a:pt x="3524416" y="2520398"/>
                    <a:pt x="2633818" y="3272322"/>
                    <a:pt x="1553369" y="3382047"/>
                  </a:cubicBezTo>
                  <a:lnTo>
                    <a:pt x="1423292" y="3388616"/>
                  </a:lnTo>
                  <a:lnTo>
                    <a:pt x="0" y="19875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01" name="Sprechblase: oval 100">
              <a:extLst>
                <a:ext uri="{FF2B5EF4-FFF2-40B4-BE49-F238E27FC236}">
                  <a16:creationId xmlns:a16="http://schemas.microsoft.com/office/drawing/2014/main" id="{F3064FD2-D559-4888-BFCD-D2D4C42A6F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3661" y="2230273"/>
              <a:ext cx="3244678" cy="2173934"/>
            </a:xfrm>
            <a:prstGeom prst="wedgeEllipseCallout">
              <a:avLst>
                <a:gd name="adj1" fmla="val -39449"/>
                <a:gd name="adj2" fmla="val 63544"/>
              </a:avLst>
            </a:prstGeom>
            <a:blipFill dpi="0"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7FDB080-7E52-41E8-9BF5-A95DC2F64442}"/>
              </a:ext>
            </a:extLst>
          </p:cNvPr>
          <p:cNvGrpSpPr/>
          <p:nvPr/>
        </p:nvGrpSpPr>
        <p:grpSpPr>
          <a:xfrm>
            <a:off x="5016000" y="2514100"/>
            <a:ext cx="2160000" cy="2160000"/>
            <a:chOff x="5016000" y="2349000"/>
            <a:chExt cx="2160000" cy="216000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3219F21C-A9A5-4CDA-BB4A-DF3A8EC55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000" y="2349000"/>
              <a:ext cx="2160000" cy="216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500" b="1" dirty="0">
                  <a:solidFill>
                    <a:srgbClr val="C00000"/>
                  </a:solidFill>
                </a:rPr>
                <a:t>9</a:t>
              </a:r>
              <a:endParaRPr lang="de-DE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D76A6839-4A82-4831-BB8F-C47A90797D2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218386" y="2596104"/>
              <a:ext cx="1755228" cy="1755228"/>
            </a:xfrm>
            <a:prstGeom prst="rect">
              <a:avLst/>
            </a:prstGeom>
            <a:noFill/>
          </p:spPr>
          <p:txBody>
            <a:bodyPr wrap="none" rtlCol="0" anchor="ctr">
              <a:prstTxWarp prst="textButton">
                <a:avLst/>
              </a:prstTxWarp>
              <a:spAutoFit/>
            </a:bodyPr>
            <a:lstStyle/>
            <a:p>
              <a:pPr algn="ctr"/>
              <a:r>
                <a:rPr lang="de-DE" sz="2000" dirty="0">
                  <a:solidFill>
                    <a:srgbClr val="2F5597"/>
                  </a:solidFill>
                </a:rPr>
                <a:t>KLASSE</a:t>
              </a:r>
              <a:endParaRPr lang="de-DE" dirty="0">
                <a:solidFill>
                  <a:srgbClr val="2F5597"/>
                </a:solidFill>
              </a:endParaRPr>
            </a:p>
            <a:p>
              <a:pPr algn="ctr"/>
              <a:endParaRPr lang="de-DE" dirty="0">
                <a:solidFill>
                  <a:srgbClr val="2F5597"/>
                </a:solidFill>
              </a:endParaRPr>
            </a:p>
            <a:p>
              <a:pPr algn="ctr"/>
              <a:r>
                <a:rPr lang="de-DE" sz="1100" spc="300" dirty="0">
                  <a:solidFill>
                    <a:srgbClr val="2F5597"/>
                  </a:solidFill>
                </a:rPr>
                <a:t>GYMNASIUM MECKELFELD</a:t>
              </a:r>
            </a:p>
          </p:txBody>
        </p:sp>
      </p:grpSp>
      <p:grpSp>
        <p:nvGrpSpPr>
          <p:cNvPr id="125" name="Gruppieren 124">
            <a:extLst>
              <a:ext uri="{FF2B5EF4-FFF2-40B4-BE49-F238E27FC236}">
                <a16:creationId xmlns:a16="http://schemas.microsoft.com/office/drawing/2014/main" id="{07642A19-6F42-4851-8DD7-A46A8AC3586D}"/>
              </a:ext>
            </a:extLst>
          </p:cNvPr>
          <p:cNvGrpSpPr>
            <a:grpSpLocks noChangeAspect="1"/>
          </p:cNvGrpSpPr>
          <p:nvPr/>
        </p:nvGrpSpPr>
        <p:grpSpPr>
          <a:xfrm>
            <a:off x="3499074" y="1399726"/>
            <a:ext cx="1130444" cy="1130444"/>
            <a:chOff x="3417676" y="750676"/>
            <a:chExt cx="5356648" cy="5356648"/>
          </a:xfrm>
        </p:grpSpPr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9A4E9C35-3FF7-42AE-8D8F-7C9C5F48D2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9432" y="1752432"/>
              <a:ext cx="3353137" cy="3353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CE960DBB-5FF6-4C78-9326-8DA7E972E5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79333383-2C41-46C7-975C-1830B2866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0994" y="1963994"/>
              <a:ext cx="2930012" cy="2930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71600">
                <a:schemeClr val="bg1">
                  <a:alpha val="25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9" name="Freihandform: Form 128">
              <a:extLst>
                <a:ext uri="{FF2B5EF4-FFF2-40B4-BE49-F238E27FC236}">
                  <a16:creationId xmlns:a16="http://schemas.microsoft.com/office/drawing/2014/main" id="{2E693285-7DD9-4A2C-A9EA-5FFC6EF9B4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43195" y="2371759"/>
              <a:ext cx="3680260" cy="3683522"/>
            </a:xfrm>
            <a:custGeom>
              <a:avLst/>
              <a:gdLst>
                <a:gd name="connsiteX0" fmla="*/ 2106475 w 3680260"/>
                <a:gd name="connsiteY0" fmla="*/ 0 h 3683522"/>
                <a:gd name="connsiteX1" fmla="*/ 3680260 w 3680260"/>
                <a:gd name="connsiteY1" fmla="*/ 1573786 h 3683522"/>
                <a:gd name="connsiteX2" fmla="*/ 3676715 w 3680260"/>
                <a:gd name="connsiteY2" fmla="*/ 1597017 h 3683522"/>
                <a:gd name="connsiteX3" fmla="*/ 1592581 w 3680260"/>
                <a:gd name="connsiteY3" fmla="*/ 3681151 h 3683522"/>
                <a:gd name="connsiteX4" fmla="*/ 1577046 w 3680260"/>
                <a:gd name="connsiteY4" fmla="*/ 3683522 h 3683522"/>
                <a:gd name="connsiteX5" fmla="*/ 0 w 3680260"/>
                <a:gd name="connsiteY5" fmla="*/ 2106476 h 368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0260" h="3683522">
                  <a:moveTo>
                    <a:pt x="2106475" y="0"/>
                  </a:moveTo>
                  <a:lnTo>
                    <a:pt x="3680260" y="1573786"/>
                  </a:lnTo>
                  <a:lnTo>
                    <a:pt x="3676715" y="1597017"/>
                  </a:lnTo>
                  <a:cubicBezTo>
                    <a:pt x="3462649" y="2643132"/>
                    <a:pt x="2638696" y="3467085"/>
                    <a:pt x="1592581" y="3681151"/>
                  </a:cubicBezTo>
                  <a:lnTo>
                    <a:pt x="1577046" y="3683522"/>
                  </a:lnTo>
                  <a:lnTo>
                    <a:pt x="0" y="21064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30" name="Grafik 129">
              <a:extLst>
                <a:ext uri="{FF2B5EF4-FFF2-40B4-BE49-F238E27FC236}">
                  <a16:creationId xmlns:a16="http://schemas.microsoft.com/office/drawing/2014/main" id="{4E2EAEEC-7531-41DD-B4C5-56C81C5BC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92031" y="1928027"/>
              <a:ext cx="3007938" cy="300194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1" name="Textfeld 130">
            <a:extLst>
              <a:ext uri="{FF2B5EF4-FFF2-40B4-BE49-F238E27FC236}">
                <a16:creationId xmlns:a16="http://schemas.microsoft.com/office/drawing/2014/main" id="{96F34118-6869-4CD2-B7BF-7EF82393AFFA}"/>
              </a:ext>
            </a:extLst>
          </p:cNvPr>
          <p:cNvSpPr txBox="1"/>
          <p:nvPr/>
        </p:nvSpPr>
        <p:spPr>
          <a:xfrm>
            <a:off x="7868197" y="5518243"/>
            <a:ext cx="222958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Wahlunterricht: 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Informatik</a:t>
            </a:r>
          </a:p>
        </p:txBody>
      </p:sp>
      <p:grpSp>
        <p:nvGrpSpPr>
          <p:cNvPr id="132" name="Gruppieren 131">
            <a:extLst>
              <a:ext uri="{FF2B5EF4-FFF2-40B4-BE49-F238E27FC236}">
                <a16:creationId xmlns:a16="http://schemas.microsoft.com/office/drawing/2014/main" id="{BD957B6B-AD6B-42C7-AF6F-10C1A83EB48F}"/>
              </a:ext>
            </a:extLst>
          </p:cNvPr>
          <p:cNvGrpSpPr>
            <a:grpSpLocks noChangeAspect="1"/>
          </p:cNvGrpSpPr>
          <p:nvPr/>
        </p:nvGrpSpPr>
        <p:grpSpPr>
          <a:xfrm>
            <a:off x="6623995" y="5392406"/>
            <a:ext cx="1130400" cy="1130400"/>
            <a:chOff x="3417676" y="750676"/>
            <a:chExt cx="5356648" cy="5356648"/>
          </a:xfrm>
        </p:grpSpPr>
        <p:sp>
          <p:nvSpPr>
            <p:cNvPr id="133" name="Ellipse 132">
              <a:extLst>
                <a:ext uri="{FF2B5EF4-FFF2-40B4-BE49-F238E27FC236}">
                  <a16:creationId xmlns:a16="http://schemas.microsoft.com/office/drawing/2014/main" id="{984E2A88-662C-4A98-8A0F-9B4D74369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DBD6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4" name="Freihandform: Form 133">
              <a:extLst>
                <a:ext uri="{FF2B5EF4-FFF2-40B4-BE49-F238E27FC236}">
                  <a16:creationId xmlns:a16="http://schemas.microsoft.com/office/drawing/2014/main" id="{0C7646B7-F5A1-4DE8-92C9-5C74CC7704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4946" y="2327683"/>
              <a:ext cx="3971758" cy="3704213"/>
            </a:xfrm>
            <a:custGeom>
              <a:avLst/>
              <a:gdLst>
                <a:gd name="connsiteX0" fmla="*/ 2171700 w 3971758"/>
                <a:gd name="connsiteY0" fmla="*/ 0 h 4104263"/>
                <a:gd name="connsiteX1" fmla="*/ 3971758 w 3971758"/>
                <a:gd name="connsiteY1" fmla="*/ 1800059 h 4104263"/>
                <a:gd name="connsiteX2" fmla="*/ 3934964 w 3971758"/>
                <a:gd name="connsiteY2" fmla="*/ 2041144 h 4104263"/>
                <a:gd name="connsiteX3" fmla="*/ 2107506 w 3971758"/>
                <a:gd name="connsiteY3" fmla="*/ 4059280 h 4104263"/>
                <a:gd name="connsiteX4" fmla="*/ 1932563 w 3971758"/>
                <a:gd name="connsiteY4" fmla="*/ 4104263 h 4104263"/>
                <a:gd name="connsiteX5" fmla="*/ 0 w 3971758"/>
                <a:gd name="connsiteY5" fmla="*/ 2171699 h 4104263"/>
                <a:gd name="connsiteX0" fmla="*/ 2571750 w 3971758"/>
                <a:gd name="connsiteY0" fmla="*/ 0 h 3704213"/>
                <a:gd name="connsiteX1" fmla="*/ 3971758 w 3971758"/>
                <a:gd name="connsiteY1" fmla="*/ 1400009 h 3704213"/>
                <a:gd name="connsiteX2" fmla="*/ 3934964 w 3971758"/>
                <a:gd name="connsiteY2" fmla="*/ 1641094 h 3704213"/>
                <a:gd name="connsiteX3" fmla="*/ 2107506 w 3971758"/>
                <a:gd name="connsiteY3" fmla="*/ 3659230 h 3704213"/>
                <a:gd name="connsiteX4" fmla="*/ 1932563 w 3971758"/>
                <a:gd name="connsiteY4" fmla="*/ 3704213 h 3704213"/>
                <a:gd name="connsiteX5" fmla="*/ 0 w 3971758"/>
                <a:gd name="connsiteY5" fmla="*/ 1771649 h 3704213"/>
                <a:gd name="connsiteX6" fmla="*/ 2571750 w 3971758"/>
                <a:gd name="connsiteY6" fmla="*/ 0 h 370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71758" h="3704213">
                  <a:moveTo>
                    <a:pt x="2571750" y="0"/>
                  </a:moveTo>
                  <a:lnTo>
                    <a:pt x="3971758" y="1400009"/>
                  </a:lnTo>
                  <a:lnTo>
                    <a:pt x="3934964" y="1641094"/>
                  </a:lnTo>
                  <a:cubicBezTo>
                    <a:pt x="3738737" y="2600033"/>
                    <a:pt x="3030035" y="3372294"/>
                    <a:pt x="2107506" y="3659230"/>
                  </a:cubicBezTo>
                  <a:lnTo>
                    <a:pt x="1932563" y="3704213"/>
                  </a:lnTo>
                  <a:lnTo>
                    <a:pt x="0" y="1771649"/>
                  </a:lnTo>
                  <a:cubicBezTo>
                    <a:pt x="723900" y="1047749"/>
                    <a:pt x="1847850" y="723900"/>
                    <a:pt x="2571750" y="0"/>
                  </a:cubicBezTo>
                  <a:close/>
                </a:path>
              </a:pathLst>
            </a:custGeom>
            <a:solidFill>
              <a:srgbClr val="C4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35" name="Rechteck 134">
              <a:extLst>
                <a:ext uri="{FF2B5EF4-FFF2-40B4-BE49-F238E27FC236}">
                  <a16:creationId xmlns:a16="http://schemas.microsoft.com/office/drawing/2014/main" id="{C83752D5-772E-4241-909B-C8501B1B1023}"/>
                </a:ext>
              </a:extLst>
            </p:cNvPr>
            <p:cNvSpPr/>
            <p:nvPr/>
          </p:nvSpPr>
          <p:spPr>
            <a:xfrm>
              <a:off x="4940300" y="2463800"/>
              <a:ext cx="2311400" cy="150495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6" name="Rechtwinkliges Dreieck 135">
              <a:extLst>
                <a:ext uri="{FF2B5EF4-FFF2-40B4-BE49-F238E27FC236}">
                  <a16:creationId xmlns:a16="http://schemas.microsoft.com/office/drawing/2014/main" id="{9961F6E6-3EEF-4959-A788-D58A22C2EA1C}"/>
                </a:ext>
              </a:extLst>
            </p:cNvPr>
            <p:cNvSpPr/>
            <p:nvPr/>
          </p:nvSpPr>
          <p:spPr>
            <a:xfrm>
              <a:off x="4940300" y="2463800"/>
              <a:ext cx="1403350" cy="1504950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7" name="Grafik 136" descr="Monitor mit einfarbiger Füllung">
              <a:extLst>
                <a:ext uri="{FF2B5EF4-FFF2-40B4-BE49-F238E27FC236}">
                  <a16:creationId xmlns:a16="http://schemas.microsoft.com/office/drawing/2014/main" id="{88C81BAB-8EB6-41D2-B595-FF9590245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7081" y="1840081"/>
              <a:ext cx="3177837" cy="3177837"/>
            </a:xfrm>
            <a:prstGeom prst="rect">
              <a:avLst/>
            </a:prstGeom>
          </p:spPr>
        </p:pic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349D29EA-23C3-4CA3-AE94-32994D83A421}"/>
              </a:ext>
            </a:extLst>
          </p:cNvPr>
          <p:cNvGrpSpPr>
            <a:grpSpLocks noChangeAspect="1"/>
          </p:cNvGrpSpPr>
          <p:nvPr/>
        </p:nvGrpSpPr>
        <p:grpSpPr>
          <a:xfrm>
            <a:off x="8082892" y="3646117"/>
            <a:ext cx="1130400" cy="1130400"/>
            <a:chOff x="3417676" y="750676"/>
            <a:chExt cx="5356648" cy="5356648"/>
          </a:xfrm>
        </p:grpSpPr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22B64056-8F1B-44AD-AFAD-CECF9A4DB2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65D210DE-C29F-4B78-A805-AD5C423118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6476" y="2711451"/>
              <a:ext cx="3897967" cy="3388616"/>
            </a:xfrm>
            <a:custGeom>
              <a:avLst/>
              <a:gdLst>
                <a:gd name="connsiteX0" fmla="*/ 2292349 w 3891617"/>
                <a:gd name="connsiteY0" fmla="*/ 0 h 3709291"/>
                <a:gd name="connsiteX1" fmla="*/ 3891617 w 3891617"/>
                <a:gd name="connsiteY1" fmla="*/ 1599268 h 3709291"/>
                <a:gd name="connsiteX2" fmla="*/ 3831087 w 3891617"/>
                <a:gd name="connsiteY2" fmla="*/ 1834678 h 3709291"/>
                <a:gd name="connsiteX3" fmla="*/ 1547019 w 3891617"/>
                <a:gd name="connsiteY3" fmla="*/ 3702722 h 3709291"/>
                <a:gd name="connsiteX4" fmla="*/ 1416942 w 3891617"/>
                <a:gd name="connsiteY4" fmla="*/ 3709291 h 3709291"/>
                <a:gd name="connsiteX5" fmla="*/ 0 w 3891617"/>
                <a:gd name="connsiteY5" fmla="*/ 2292349 h 3709291"/>
                <a:gd name="connsiteX0" fmla="*/ 2187574 w 3786842"/>
                <a:gd name="connsiteY0" fmla="*/ 0 h 3709291"/>
                <a:gd name="connsiteX1" fmla="*/ 3786842 w 3786842"/>
                <a:gd name="connsiteY1" fmla="*/ 1599268 h 3709291"/>
                <a:gd name="connsiteX2" fmla="*/ 3726312 w 3786842"/>
                <a:gd name="connsiteY2" fmla="*/ 1834678 h 3709291"/>
                <a:gd name="connsiteX3" fmla="*/ 1442244 w 3786842"/>
                <a:gd name="connsiteY3" fmla="*/ 3702722 h 3709291"/>
                <a:gd name="connsiteX4" fmla="*/ 1312167 w 3786842"/>
                <a:gd name="connsiteY4" fmla="*/ 3709291 h 3709291"/>
                <a:gd name="connsiteX5" fmla="*/ 0 w 3786842"/>
                <a:gd name="connsiteY5" fmla="*/ 2397124 h 3709291"/>
                <a:gd name="connsiteX6" fmla="*/ 2187574 w 3786842"/>
                <a:gd name="connsiteY6" fmla="*/ 0 h 3709291"/>
                <a:gd name="connsiteX0" fmla="*/ 2298699 w 3897967"/>
                <a:gd name="connsiteY0" fmla="*/ 0 h 3709291"/>
                <a:gd name="connsiteX1" fmla="*/ 3897967 w 3897967"/>
                <a:gd name="connsiteY1" fmla="*/ 1599268 h 3709291"/>
                <a:gd name="connsiteX2" fmla="*/ 3837437 w 3897967"/>
                <a:gd name="connsiteY2" fmla="*/ 1834678 h 3709291"/>
                <a:gd name="connsiteX3" fmla="*/ 1553369 w 3897967"/>
                <a:gd name="connsiteY3" fmla="*/ 3702722 h 3709291"/>
                <a:gd name="connsiteX4" fmla="*/ 1423292 w 3897967"/>
                <a:gd name="connsiteY4" fmla="*/ 3709291 h 3709291"/>
                <a:gd name="connsiteX5" fmla="*/ 0 w 3897967"/>
                <a:gd name="connsiteY5" fmla="*/ 2308224 h 3709291"/>
                <a:gd name="connsiteX6" fmla="*/ 2298699 w 3897967"/>
                <a:gd name="connsiteY6" fmla="*/ 0 h 3709291"/>
                <a:gd name="connsiteX0" fmla="*/ 2298699 w 3897967"/>
                <a:gd name="connsiteY0" fmla="*/ 0 h 3709291"/>
                <a:gd name="connsiteX1" fmla="*/ 2622549 w 3897967"/>
                <a:gd name="connsiteY1" fmla="*/ 320675 h 3709291"/>
                <a:gd name="connsiteX2" fmla="*/ 3897967 w 3897967"/>
                <a:gd name="connsiteY2" fmla="*/ 1599268 h 3709291"/>
                <a:gd name="connsiteX3" fmla="*/ 3837437 w 3897967"/>
                <a:gd name="connsiteY3" fmla="*/ 1834678 h 3709291"/>
                <a:gd name="connsiteX4" fmla="*/ 1553369 w 3897967"/>
                <a:gd name="connsiteY4" fmla="*/ 3702722 h 3709291"/>
                <a:gd name="connsiteX5" fmla="*/ 1423292 w 3897967"/>
                <a:gd name="connsiteY5" fmla="*/ 3709291 h 3709291"/>
                <a:gd name="connsiteX6" fmla="*/ 0 w 3897967"/>
                <a:gd name="connsiteY6" fmla="*/ 2308224 h 3709291"/>
                <a:gd name="connsiteX7" fmla="*/ 2298699 w 3897967"/>
                <a:gd name="connsiteY7" fmla="*/ 0 h 3709291"/>
                <a:gd name="connsiteX0" fmla="*/ 0 w 3897967"/>
                <a:gd name="connsiteY0" fmla="*/ 1987549 h 3388616"/>
                <a:gd name="connsiteX1" fmla="*/ 2622549 w 3897967"/>
                <a:gd name="connsiteY1" fmla="*/ 0 h 3388616"/>
                <a:gd name="connsiteX2" fmla="*/ 3897967 w 3897967"/>
                <a:gd name="connsiteY2" fmla="*/ 1278593 h 3388616"/>
                <a:gd name="connsiteX3" fmla="*/ 3837437 w 3897967"/>
                <a:gd name="connsiteY3" fmla="*/ 1514003 h 3388616"/>
                <a:gd name="connsiteX4" fmla="*/ 1553369 w 3897967"/>
                <a:gd name="connsiteY4" fmla="*/ 3382047 h 3388616"/>
                <a:gd name="connsiteX5" fmla="*/ 1423292 w 3897967"/>
                <a:gd name="connsiteY5" fmla="*/ 3388616 h 3388616"/>
                <a:gd name="connsiteX6" fmla="*/ 0 w 3897967"/>
                <a:gd name="connsiteY6" fmla="*/ 1987549 h 338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7967" h="3388616">
                  <a:moveTo>
                    <a:pt x="0" y="1987549"/>
                  </a:moveTo>
                  <a:lnTo>
                    <a:pt x="2622549" y="0"/>
                  </a:lnTo>
                  <a:lnTo>
                    <a:pt x="3897967" y="1278593"/>
                  </a:lnTo>
                  <a:lnTo>
                    <a:pt x="3837437" y="1514003"/>
                  </a:lnTo>
                  <a:cubicBezTo>
                    <a:pt x="3524416" y="2520398"/>
                    <a:pt x="2633818" y="3272322"/>
                    <a:pt x="1553369" y="3382047"/>
                  </a:cubicBezTo>
                  <a:lnTo>
                    <a:pt x="1423292" y="3388616"/>
                  </a:lnTo>
                  <a:lnTo>
                    <a:pt x="0" y="19875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78" name="Sprechblase: oval 77">
              <a:extLst>
                <a:ext uri="{FF2B5EF4-FFF2-40B4-BE49-F238E27FC236}">
                  <a16:creationId xmlns:a16="http://schemas.microsoft.com/office/drawing/2014/main" id="{7C9443D6-69EC-4D95-8BE6-42263B8394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3661" y="2230273"/>
              <a:ext cx="3244678" cy="2173934"/>
            </a:xfrm>
            <a:prstGeom prst="wedgeEllipseCallout">
              <a:avLst>
                <a:gd name="adj1" fmla="val -39449"/>
                <a:gd name="adj2" fmla="val 63544"/>
              </a:avLst>
            </a:prstGeom>
            <a:blipFill dpi="0"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8" name="Gruppieren 137">
            <a:extLst>
              <a:ext uri="{FF2B5EF4-FFF2-40B4-BE49-F238E27FC236}">
                <a16:creationId xmlns:a16="http://schemas.microsoft.com/office/drawing/2014/main" id="{5F6021C1-B517-459A-810E-9B738D48C2C0}"/>
              </a:ext>
            </a:extLst>
          </p:cNvPr>
          <p:cNvGrpSpPr>
            <a:grpSpLocks noChangeAspect="1"/>
          </p:cNvGrpSpPr>
          <p:nvPr/>
        </p:nvGrpSpPr>
        <p:grpSpPr>
          <a:xfrm>
            <a:off x="7573012" y="1405324"/>
            <a:ext cx="1130400" cy="1130400"/>
            <a:chOff x="3417676" y="750676"/>
            <a:chExt cx="5356648" cy="5356648"/>
          </a:xfrm>
        </p:grpSpPr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27F4E2AB-EC87-4F8D-BD63-802F67EA04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0" name="Freihandform: Form 139">
              <a:extLst>
                <a:ext uri="{FF2B5EF4-FFF2-40B4-BE49-F238E27FC236}">
                  <a16:creationId xmlns:a16="http://schemas.microsoft.com/office/drawing/2014/main" id="{EE580515-CDA1-4C35-8A50-E5AEF378E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6476" y="2711451"/>
              <a:ext cx="3897967" cy="3388616"/>
            </a:xfrm>
            <a:custGeom>
              <a:avLst/>
              <a:gdLst>
                <a:gd name="connsiteX0" fmla="*/ 2292349 w 3891617"/>
                <a:gd name="connsiteY0" fmla="*/ 0 h 3709291"/>
                <a:gd name="connsiteX1" fmla="*/ 3891617 w 3891617"/>
                <a:gd name="connsiteY1" fmla="*/ 1599268 h 3709291"/>
                <a:gd name="connsiteX2" fmla="*/ 3831087 w 3891617"/>
                <a:gd name="connsiteY2" fmla="*/ 1834678 h 3709291"/>
                <a:gd name="connsiteX3" fmla="*/ 1547019 w 3891617"/>
                <a:gd name="connsiteY3" fmla="*/ 3702722 h 3709291"/>
                <a:gd name="connsiteX4" fmla="*/ 1416942 w 3891617"/>
                <a:gd name="connsiteY4" fmla="*/ 3709291 h 3709291"/>
                <a:gd name="connsiteX5" fmla="*/ 0 w 3891617"/>
                <a:gd name="connsiteY5" fmla="*/ 2292349 h 3709291"/>
                <a:gd name="connsiteX0" fmla="*/ 2187574 w 3786842"/>
                <a:gd name="connsiteY0" fmla="*/ 0 h 3709291"/>
                <a:gd name="connsiteX1" fmla="*/ 3786842 w 3786842"/>
                <a:gd name="connsiteY1" fmla="*/ 1599268 h 3709291"/>
                <a:gd name="connsiteX2" fmla="*/ 3726312 w 3786842"/>
                <a:gd name="connsiteY2" fmla="*/ 1834678 h 3709291"/>
                <a:gd name="connsiteX3" fmla="*/ 1442244 w 3786842"/>
                <a:gd name="connsiteY3" fmla="*/ 3702722 h 3709291"/>
                <a:gd name="connsiteX4" fmla="*/ 1312167 w 3786842"/>
                <a:gd name="connsiteY4" fmla="*/ 3709291 h 3709291"/>
                <a:gd name="connsiteX5" fmla="*/ 0 w 3786842"/>
                <a:gd name="connsiteY5" fmla="*/ 2397124 h 3709291"/>
                <a:gd name="connsiteX6" fmla="*/ 2187574 w 3786842"/>
                <a:gd name="connsiteY6" fmla="*/ 0 h 3709291"/>
                <a:gd name="connsiteX0" fmla="*/ 2298699 w 3897967"/>
                <a:gd name="connsiteY0" fmla="*/ 0 h 3709291"/>
                <a:gd name="connsiteX1" fmla="*/ 3897967 w 3897967"/>
                <a:gd name="connsiteY1" fmla="*/ 1599268 h 3709291"/>
                <a:gd name="connsiteX2" fmla="*/ 3837437 w 3897967"/>
                <a:gd name="connsiteY2" fmla="*/ 1834678 h 3709291"/>
                <a:gd name="connsiteX3" fmla="*/ 1553369 w 3897967"/>
                <a:gd name="connsiteY3" fmla="*/ 3702722 h 3709291"/>
                <a:gd name="connsiteX4" fmla="*/ 1423292 w 3897967"/>
                <a:gd name="connsiteY4" fmla="*/ 3709291 h 3709291"/>
                <a:gd name="connsiteX5" fmla="*/ 0 w 3897967"/>
                <a:gd name="connsiteY5" fmla="*/ 2308224 h 3709291"/>
                <a:gd name="connsiteX6" fmla="*/ 2298699 w 3897967"/>
                <a:gd name="connsiteY6" fmla="*/ 0 h 3709291"/>
                <a:gd name="connsiteX0" fmla="*/ 2298699 w 3897967"/>
                <a:gd name="connsiteY0" fmla="*/ 0 h 3709291"/>
                <a:gd name="connsiteX1" fmla="*/ 2622549 w 3897967"/>
                <a:gd name="connsiteY1" fmla="*/ 320675 h 3709291"/>
                <a:gd name="connsiteX2" fmla="*/ 3897967 w 3897967"/>
                <a:gd name="connsiteY2" fmla="*/ 1599268 h 3709291"/>
                <a:gd name="connsiteX3" fmla="*/ 3837437 w 3897967"/>
                <a:gd name="connsiteY3" fmla="*/ 1834678 h 3709291"/>
                <a:gd name="connsiteX4" fmla="*/ 1553369 w 3897967"/>
                <a:gd name="connsiteY4" fmla="*/ 3702722 h 3709291"/>
                <a:gd name="connsiteX5" fmla="*/ 1423292 w 3897967"/>
                <a:gd name="connsiteY5" fmla="*/ 3709291 h 3709291"/>
                <a:gd name="connsiteX6" fmla="*/ 0 w 3897967"/>
                <a:gd name="connsiteY6" fmla="*/ 2308224 h 3709291"/>
                <a:gd name="connsiteX7" fmla="*/ 2298699 w 3897967"/>
                <a:gd name="connsiteY7" fmla="*/ 0 h 3709291"/>
                <a:gd name="connsiteX0" fmla="*/ 0 w 3897967"/>
                <a:gd name="connsiteY0" fmla="*/ 1987549 h 3388616"/>
                <a:gd name="connsiteX1" fmla="*/ 2622549 w 3897967"/>
                <a:gd name="connsiteY1" fmla="*/ 0 h 3388616"/>
                <a:gd name="connsiteX2" fmla="*/ 3897967 w 3897967"/>
                <a:gd name="connsiteY2" fmla="*/ 1278593 h 3388616"/>
                <a:gd name="connsiteX3" fmla="*/ 3837437 w 3897967"/>
                <a:gd name="connsiteY3" fmla="*/ 1514003 h 3388616"/>
                <a:gd name="connsiteX4" fmla="*/ 1553369 w 3897967"/>
                <a:gd name="connsiteY4" fmla="*/ 3382047 h 3388616"/>
                <a:gd name="connsiteX5" fmla="*/ 1423292 w 3897967"/>
                <a:gd name="connsiteY5" fmla="*/ 3388616 h 3388616"/>
                <a:gd name="connsiteX6" fmla="*/ 0 w 3897967"/>
                <a:gd name="connsiteY6" fmla="*/ 1987549 h 338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7967" h="3388616">
                  <a:moveTo>
                    <a:pt x="0" y="1987549"/>
                  </a:moveTo>
                  <a:lnTo>
                    <a:pt x="2622549" y="0"/>
                  </a:lnTo>
                  <a:lnTo>
                    <a:pt x="3897967" y="1278593"/>
                  </a:lnTo>
                  <a:lnTo>
                    <a:pt x="3837437" y="1514003"/>
                  </a:lnTo>
                  <a:cubicBezTo>
                    <a:pt x="3524416" y="2520398"/>
                    <a:pt x="2633818" y="3272322"/>
                    <a:pt x="1553369" y="3382047"/>
                  </a:cubicBezTo>
                  <a:lnTo>
                    <a:pt x="1423292" y="3388616"/>
                  </a:lnTo>
                  <a:lnTo>
                    <a:pt x="0" y="19875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41" name="Sprechblase: oval 140">
              <a:extLst>
                <a:ext uri="{FF2B5EF4-FFF2-40B4-BE49-F238E27FC236}">
                  <a16:creationId xmlns:a16="http://schemas.microsoft.com/office/drawing/2014/main" id="{FB7DB5BA-5294-4DB5-87FE-39CF1419FD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3661" y="2230273"/>
              <a:ext cx="3244678" cy="2173934"/>
            </a:xfrm>
            <a:prstGeom prst="wedgeEllipseCallout">
              <a:avLst>
                <a:gd name="adj1" fmla="val -39449"/>
                <a:gd name="adj2" fmla="val 63544"/>
              </a:avLst>
            </a:prstGeom>
            <a:blipFill dpi="0"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8" name="Gruppieren 177">
            <a:extLst>
              <a:ext uri="{FF2B5EF4-FFF2-40B4-BE49-F238E27FC236}">
                <a16:creationId xmlns:a16="http://schemas.microsoft.com/office/drawing/2014/main" id="{3F932F67-78DC-43F6-AD08-2170DAFE8D13}"/>
              </a:ext>
            </a:extLst>
          </p:cNvPr>
          <p:cNvGrpSpPr>
            <a:grpSpLocks noChangeAspect="1"/>
          </p:cNvGrpSpPr>
          <p:nvPr/>
        </p:nvGrpSpPr>
        <p:grpSpPr>
          <a:xfrm>
            <a:off x="5527007" y="414552"/>
            <a:ext cx="1130400" cy="1130400"/>
            <a:chOff x="3417676" y="750676"/>
            <a:chExt cx="5356648" cy="5356648"/>
          </a:xfrm>
        </p:grpSpPr>
        <p:sp>
          <p:nvSpPr>
            <p:cNvPr id="179" name="Ellipse 178">
              <a:extLst>
                <a:ext uri="{FF2B5EF4-FFF2-40B4-BE49-F238E27FC236}">
                  <a16:creationId xmlns:a16="http://schemas.microsoft.com/office/drawing/2014/main" id="{F9ED7AD2-C82F-49D2-88A8-B0377C734D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00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0" name="Freihandform: Form 179">
              <a:extLst>
                <a:ext uri="{FF2B5EF4-FFF2-40B4-BE49-F238E27FC236}">
                  <a16:creationId xmlns:a16="http://schemas.microsoft.com/office/drawing/2014/main" id="{22DA0947-413E-417D-A78B-AF8E5785A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28977" y="2050154"/>
              <a:ext cx="3734164" cy="4046127"/>
            </a:xfrm>
            <a:custGeom>
              <a:avLst/>
              <a:gdLst>
                <a:gd name="connsiteX0" fmla="*/ 2447118 w 4047430"/>
                <a:gd name="connsiteY0" fmla="*/ 0 h 4046127"/>
                <a:gd name="connsiteX1" fmla="*/ 4047430 w 4047430"/>
                <a:gd name="connsiteY1" fmla="*/ 1600312 h 4046127"/>
                <a:gd name="connsiteX2" fmla="*/ 4044785 w 4047430"/>
                <a:gd name="connsiteY2" fmla="*/ 1652690 h 4046127"/>
                <a:gd name="connsiteX3" fmla="*/ 1654132 w 4047430"/>
                <a:gd name="connsiteY3" fmla="*/ 4043343 h 4046127"/>
                <a:gd name="connsiteX4" fmla="*/ 1599009 w 4047430"/>
                <a:gd name="connsiteY4" fmla="*/ 4046127 h 4046127"/>
                <a:gd name="connsiteX5" fmla="*/ 0 w 4047430"/>
                <a:gd name="connsiteY5" fmla="*/ 2447118 h 4046127"/>
                <a:gd name="connsiteX0" fmla="*/ 2133852 w 3734164"/>
                <a:gd name="connsiteY0" fmla="*/ 0 h 4046127"/>
                <a:gd name="connsiteX1" fmla="*/ 3734164 w 3734164"/>
                <a:gd name="connsiteY1" fmla="*/ 1600312 h 4046127"/>
                <a:gd name="connsiteX2" fmla="*/ 3731519 w 3734164"/>
                <a:gd name="connsiteY2" fmla="*/ 1652690 h 4046127"/>
                <a:gd name="connsiteX3" fmla="*/ 1340866 w 3734164"/>
                <a:gd name="connsiteY3" fmla="*/ 4043343 h 4046127"/>
                <a:gd name="connsiteX4" fmla="*/ 1285743 w 3734164"/>
                <a:gd name="connsiteY4" fmla="*/ 4046127 h 4046127"/>
                <a:gd name="connsiteX5" fmla="*/ 0 w 3734164"/>
                <a:gd name="connsiteY5" fmla="*/ 2764618 h 4046127"/>
                <a:gd name="connsiteX6" fmla="*/ 2133852 w 3734164"/>
                <a:gd name="connsiteY6" fmla="*/ 0 h 404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64" h="4046127">
                  <a:moveTo>
                    <a:pt x="2133852" y="0"/>
                  </a:moveTo>
                  <a:lnTo>
                    <a:pt x="3734164" y="1600312"/>
                  </a:lnTo>
                  <a:lnTo>
                    <a:pt x="3731519" y="1652690"/>
                  </a:lnTo>
                  <a:cubicBezTo>
                    <a:pt x="3603506" y="2913214"/>
                    <a:pt x="2601390" y="3915330"/>
                    <a:pt x="1340866" y="4043343"/>
                  </a:cubicBezTo>
                  <a:lnTo>
                    <a:pt x="1285743" y="4046127"/>
                  </a:lnTo>
                  <a:lnTo>
                    <a:pt x="0" y="2764618"/>
                  </a:lnTo>
                  <a:cubicBezTo>
                    <a:pt x="815706" y="1948912"/>
                    <a:pt x="1318146" y="815706"/>
                    <a:pt x="2133852" y="0"/>
                  </a:cubicBezTo>
                  <a:close/>
                </a:path>
              </a:pathLst>
            </a:custGeom>
            <a:solidFill>
              <a:srgbClr val="00D0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81" name="Gruppieren 180">
              <a:extLst>
                <a:ext uri="{FF2B5EF4-FFF2-40B4-BE49-F238E27FC236}">
                  <a16:creationId xmlns:a16="http://schemas.microsoft.com/office/drawing/2014/main" id="{A53DC0A8-CF5D-4E92-ACC8-9D3BD419D41F}"/>
                </a:ext>
              </a:extLst>
            </p:cNvPr>
            <p:cNvGrpSpPr/>
            <p:nvPr/>
          </p:nvGrpSpPr>
          <p:grpSpPr>
            <a:xfrm>
              <a:off x="4642120" y="1975120"/>
              <a:ext cx="2907760" cy="2907760"/>
              <a:chOff x="4642120" y="1975120"/>
              <a:chExt cx="2907760" cy="2907760"/>
            </a:xfrm>
          </p:grpSpPr>
          <p:sp>
            <p:nvSpPr>
              <p:cNvPr id="182" name="Ellipse 181">
                <a:extLst>
                  <a:ext uri="{FF2B5EF4-FFF2-40B4-BE49-F238E27FC236}">
                    <a16:creationId xmlns:a16="http://schemas.microsoft.com/office/drawing/2014/main" id="{4CEFAA7C-DF78-4FBC-A5B6-6382D80B1C4F}"/>
                  </a:ext>
                </a:extLst>
              </p:cNvPr>
              <p:cNvSpPr/>
              <p:nvPr/>
            </p:nvSpPr>
            <p:spPr>
              <a:xfrm>
                <a:off x="6002866" y="2023534"/>
                <a:ext cx="186267" cy="167486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3" name="Ellipse 182">
                <a:extLst>
                  <a:ext uri="{FF2B5EF4-FFF2-40B4-BE49-F238E27FC236}">
                    <a16:creationId xmlns:a16="http://schemas.microsoft.com/office/drawing/2014/main" id="{8F72AAF8-98B9-4EDB-BAC3-2CC9B463EAAD}"/>
                  </a:ext>
                </a:extLst>
              </p:cNvPr>
              <p:cNvSpPr/>
              <p:nvPr/>
            </p:nvSpPr>
            <p:spPr>
              <a:xfrm>
                <a:off x="6002866" y="4643280"/>
                <a:ext cx="186267" cy="167486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4" name="Rechteck 183">
                <a:extLst>
                  <a:ext uri="{FF2B5EF4-FFF2-40B4-BE49-F238E27FC236}">
                    <a16:creationId xmlns:a16="http://schemas.microsoft.com/office/drawing/2014/main" id="{0780BB0D-DCDF-406C-9367-9D3A278AEBE4}"/>
                  </a:ext>
                </a:extLst>
              </p:cNvPr>
              <p:cNvSpPr/>
              <p:nvPr/>
            </p:nvSpPr>
            <p:spPr>
              <a:xfrm>
                <a:off x="5099050" y="2191020"/>
                <a:ext cx="2019300" cy="2475961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85" name="Gruppieren 184">
                <a:extLst>
                  <a:ext uri="{FF2B5EF4-FFF2-40B4-BE49-F238E27FC236}">
                    <a16:creationId xmlns:a16="http://schemas.microsoft.com/office/drawing/2014/main" id="{C780F33A-F402-4A00-B8D9-1ECFE42D2D4E}"/>
                  </a:ext>
                </a:extLst>
              </p:cNvPr>
              <p:cNvGrpSpPr/>
              <p:nvPr/>
            </p:nvGrpSpPr>
            <p:grpSpPr>
              <a:xfrm>
                <a:off x="5358866" y="2406920"/>
                <a:ext cx="1474265" cy="2047086"/>
                <a:chOff x="5347225" y="2451100"/>
                <a:chExt cx="1474265" cy="2047086"/>
              </a:xfrm>
            </p:grpSpPr>
            <p:grpSp>
              <p:nvGrpSpPr>
                <p:cNvPr id="188" name="Gruppieren 187">
                  <a:extLst>
                    <a:ext uri="{FF2B5EF4-FFF2-40B4-BE49-F238E27FC236}">
                      <a16:creationId xmlns:a16="http://schemas.microsoft.com/office/drawing/2014/main" id="{78627DB4-BEA0-4D70-9083-5D98821ADFB3}"/>
                    </a:ext>
                  </a:extLst>
                </p:cNvPr>
                <p:cNvGrpSpPr/>
                <p:nvPr/>
              </p:nvGrpSpPr>
              <p:grpSpPr>
                <a:xfrm>
                  <a:off x="5353050" y="2451100"/>
                  <a:ext cx="1468440" cy="361950"/>
                  <a:chOff x="5353050" y="2451100"/>
                  <a:chExt cx="1468440" cy="361950"/>
                </a:xfrm>
              </p:grpSpPr>
              <p:sp>
                <p:nvSpPr>
                  <p:cNvPr id="200" name="Rechteck: abgerundete Ecken 199">
                    <a:extLst>
                      <a:ext uri="{FF2B5EF4-FFF2-40B4-BE49-F238E27FC236}">
                        <a16:creationId xmlns:a16="http://schemas.microsoft.com/office/drawing/2014/main" id="{1B88FCE1-4FF9-4E5F-975F-B19161AE9E7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53050" y="2451100"/>
                    <a:ext cx="361950" cy="361950"/>
                  </a:xfrm>
                  <a:prstGeom prst="round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01" name="Rechteck: abgerundete Ecken 200">
                    <a:extLst>
                      <a:ext uri="{FF2B5EF4-FFF2-40B4-BE49-F238E27FC236}">
                        <a16:creationId xmlns:a16="http://schemas.microsoft.com/office/drawing/2014/main" id="{177C6A6E-3A1C-493E-BE66-E43564176B9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06295" y="2451100"/>
                    <a:ext cx="361950" cy="361950"/>
                  </a:xfrm>
                  <a:prstGeom prst="round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02" name="Rechteck: abgerundete Ecken 201">
                    <a:extLst>
                      <a:ext uri="{FF2B5EF4-FFF2-40B4-BE49-F238E27FC236}">
                        <a16:creationId xmlns:a16="http://schemas.microsoft.com/office/drawing/2014/main" id="{A0D71BD0-A64D-481F-9CB0-96BF7B2F12F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459540" y="2451100"/>
                    <a:ext cx="361950" cy="361950"/>
                  </a:xfrm>
                  <a:prstGeom prst="round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189" name="Gruppieren 188">
                  <a:extLst>
                    <a:ext uri="{FF2B5EF4-FFF2-40B4-BE49-F238E27FC236}">
                      <a16:creationId xmlns:a16="http://schemas.microsoft.com/office/drawing/2014/main" id="{440C3B78-940B-490A-9456-166EBEF09D22}"/>
                    </a:ext>
                  </a:extLst>
                </p:cNvPr>
                <p:cNvGrpSpPr/>
                <p:nvPr/>
              </p:nvGrpSpPr>
              <p:grpSpPr>
                <a:xfrm>
                  <a:off x="5353050" y="3012812"/>
                  <a:ext cx="1468440" cy="361950"/>
                  <a:chOff x="5353050" y="3028950"/>
                  <a:chExt cx="1468440" cy="361950"/>
                </a:xfrm>
              </p:grpSpPr>
              <p:sp>
                <p:nvSpPr>
                  <p:cNvPr id="197" name="Rechteck: abgerundete Ecken 196">
                    <a:extLst>
                      <a:ext uri="{FF2B5EF4-FFF2-40B4-BE49-F238E27FC236}">
                        <a16:creationId xmlns:a16="http://schemas.microsoft.com/office/drawing/2014/main" id="{2533772D-1A38-468E-9AD6-C70C00BA51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53050" y="3028950"/>
                    <a:ext cx="361950" cy="361950"/>
                  </a:xfrm>
                  <a:prstGeom prst="round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98" name="Rechteck: abgerundete Ecken 197">
                    <a:extLst>
                      <a:ext uri="{FF2B5EF4-FFF2-40B4-BE49-F238E27FC236}">
                        <a16:creationId xmlns:a16="http://schemas.microsoft.com/office/drawing/2014/main" id="{D8DCA25C-B504-47C7-AEAA-8F05CDE694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06295" y="3028950"/>
                    <a:ext cx="361950" cy="361950"/>
                  </a:xfrm>
                  <a:prstGeom prst="round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99" name="Rechteck: abgerundete Ecken 198">
                    <a:extLst>
                      <a:ext uri="{FF2B5EF4-FFF2-40B4-BE49-F238E27FC236}">
                        <a16:creationId xmlns:a16="http://schemas.microsoft.com/office/drawing/2014/main" id="{7B37259F-A15F-483C-BF2F-4BAA8B1202D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459540" y="3028950"/>
                    <a:ext cx="361950" cy="361950"/>
                  </a:xfrm>
                  <a:prstGeom prst="round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190" name="Gruppieren 189">
                  <a:extLst>
                    <a:ext uri="{FF2B5EF4-FFF2-40B4-BE49-F238E27FC236}">
                      <a16:creationId xmlns:a16="http://schemas.microsoft.com/office/drawing/2014/main" id="{5F2FEF77-C296-47F8-9A6F-76F40F49226E}"/>
                    </a:ext>
                  </a:extLst>
                </p:cNvPr>
                <p:cNvGrpSpPr/>
                <p:nvPr/>
              </p:nvGrpSpPr>
              <p:grpSpPr>
                <a:xfrm>
                  <a:off x="5347495" y="3574524"/>
                  <a:ext cx="1468440" cy="361950"/>
                  <a:chOff x="5347495" y="3606800"/>
                  <a:chExt cx="1468440" cy="361950"/>
                </a:xfrm>
              </p:grpSpPr>
              <p:sp>
                <p:nvSpPr>
                  <p:cNvPr id="194" name="Rechteck: abgerundete Ecken 193">
                    <a:extLst>
                      <a:ext uri="{FF2B5EF4-FFF2-40B4-BE49-F238E27FC236}">
                        <a16:creationId xmlns:a16="http://schemas.microsoft.com/office/drawing/2014/main" id="{50BC5B54-736B-4654-A40A-7A1FB260B3F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47495" y="3606800"/>
                    <a:ext cx="361950" cy="36195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95" name="Rechteck: abgerundete Ecken 194">
                    <a:extLst>
                      <a:ext uri="{FF2B5EF4-FFF2-40B4-BE49-F238E27FC236}">
                        <a16:creationId xmlns:a16="http://schemas.microsoft.com/office/drawing/2014/main" id="{B10EEB86-D12E-4219-A625-2F2E03192D8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00740" y="3606800"/>
                    <a:ext cx="361950" cy="361950"/>
                  </a:xfrm>
                  <a:prstGeom prst="round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96" name="Rechteck: abgerundete Ecken 195">
                    <a:extLst>
                      <a:ext uri="{FF2B5EF4-FFF2-40B4-BE49-F238E27FC236}">
                        <a16:creationId xmlns:a16="http://schemas.microsoft.com/office/drawing/2014/main" id="{5214BC78-24A7-43C5-BD01-C2D3F8CB8E1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453985" y="3606800"/>
                    <a:ext cx="361950" cy="361950"/>
                  </a:xfrm>
                  <a:prstGeom prst="round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191" name="Gruppieren 190">
                  <a:extLst>
                    <a:ext uri="{FF2B5EF4-FFF2-40B4-BE49-F238E27FC236}">
                      <a16:creationId xmlns:a16="http://schemas.microsoft.com/office/drawing/2014/main" id="{9BB3FFB0-A39D-481E-A825-DAB245989D7C}"/>
                    </a:ext>
                  </a:extLst>
                </p:cNvPr>
                <p:cNvGrpSpPr/>
                <p:nvPr/>
              </p:nvGrpSpPr>
              <p:grpSpPr>
                <a:xfrm>
                  <a:off x="5347225" y="4136236"/>
                  <a:ext cx="915195" cy="361950"/>
                  <a:chOff x="5347225" y="4136236"/>
                  <a:chExt cx="915195" cy="361950"/>
                </a:xfrm>
              </p:grpSpPr>
              <p:sp>
                <p:nvSpPr>
                  <p:cNvPr id="192" name="Rechteck: abgerundete Ecken 191">
                    <a:extLst>
                      <a:ext uri="{FF2B5EF4-FFF2-40B4-BE49-F238E27FC236}">
                        <a16:creationId xmlns:a16="http://schemas.microsoft.com/office/drawing/2014/main" id="{66883137-3A20-45E1-A9AF-87A358AA15B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47225" y="4136236"/>
                    <a:ext cx="361950" cy="361950"/>
                  </a:xfrm>
                  <a:prstGeom prst="roundRect">
                    <a:avLst/>
                  </a:prstGeom>
                  <a:solidFill>
                    <a:srgbClr val="9900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93" name="Rechteck: abgerundete Ecken 192">
                    <a:extLst>
                      <a:ext uri="{FF2B5EF4-FFF2-40B4-BE49-F238E27FC236}">
                        <a16:creationId xmlns:a16="http://schemas.microsoft.com/office/drawing/2014/main" id="{3B2B3685-C1BE-44F0-8446-04988C970EB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00470" y="4136236"/>
                    <a:ext cx="361950" cy="361950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  <p:sp>
            <p:nvSpPr>
              <p:cNvPr id="186" name="Rechtwinkliges Dreieck 185">
                <a:extLst>
                  <a:ext uri="{FF2B5EF4-FFF2-40B4-BE49-F238E27FC236}">
                    <a16:creationId xmlns:a16="http://schemas.microsoft.com/office/drawing/2014/main" id="{EF635280-9A95-4CC2-A059-D0774D6E4A82}"/>
                  </a:ext>
                </a:extLst>
              </p:cNvPr>
              <p:cNvSpPr/>
              <p:nvPr/>
            </p:nvSpPr>
            <p:spPr>
              <a:xfrm flipH="1">
                <a:off x="5181600" y="2768870"/>
                <a:ext cx="1873250" cy="1874410"/>
              </a:xfrm>
              <a:prstGeom prst="rtTriangl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87" name="Grafik 186">
                <a:extLst>
                  <a:ext uri="{FF2B5EF4-FFF2-40B4-BE49-F238E27FC236}">
                    <a16:creationId xmlns:a16="http://schemas.microsoft.com/office/drawing/2014/main" id="{9A35E5BC-4029-4688-8A82-3A35D22F53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2120" y="1975120"/>
                <a:ext cx="2907760" cy="2907760"/>
              </a:xfrm>
              <a:prstGeom prst="rect">
                <a:avLst/>
              </a:prstGeom>
            </p:spPr>
          </p:pic>
        </p:grpSp>
      </p:grpSp>
      <p:sp>
        <p:nvSpPr>
          <p:cNvPr id="203" name="Textfeld 202">
            <a:extLst>
              <a:ext uri="{FF2B5EF4-FFF2-40B4-BE49-F238E27FC236}">
                <a16:creationId xmlns:a16="http://schemas.microsoft.com/office/drawing/2014/main" id="{7CE42DEC-6BDA-4C09-8ACC-849CD1D5FBA1}"/>
              </a:ext>
            </a:extLst>
          </p:cNvPr>
          <p:cNvSpPr txBox="1"/>
          <p:nvPr/>
        </p:nvSpPr>
        <p:spPr>
          <a:xfrm>
            <a:off x="503522" y="1741832"/>
            <a:ext cx="2866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Frankreich-Austausch</a:t>
            </a:r>
          </a:p>
        </p:txBody>
      </p:sp>
      <p:sp>
        <p:nvSpPr>
          <p:cNvPr id="204" name="Textfeld 203">
            <a:extLst>
              <a:ext uri="{FF2B5EF4-FFF2-40B4-BE49-F238E27FC236}">
                <a16:creationId xmlns:a16="http://schemas.microsoft.com/office/drawing/2014/main" id="{9B78D107-DC07-4F4A-A1B0-B0B387E833BC}"/>
              </a:ext>
            </a:extLst>
          </p:cNvPr>
          <p:cNvSpPr txBox="1"/>
          <p:nvPr/>
        </p:nvSpPr>
        <p:spPr>
          <a:xfrm>
            <a:off x="341100" y="3975044"/>
            <a:ext cx="2554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Spanien-Austausch</a:t>
            </a:r>
          </a:p>
        </p:txBody>
      </p: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F433A962-0B13-4D72-8218-77DD7DA70D22}"/>
              </a:ext>
            </a:extLst>
          </p:cNvPr>
          <p:cNvGrpSpPr>
            <a:grpSpLocks noChangeAspect="1"/>
          </p:cNvGrpSpPr>
          <p:nvPr/>
        </p:nvGrpSpPr>
        <p:grpSpPr>
          <a:xfrm>
            <a:off x="2986865" y="3640656"/>
            <a:ext cx="1130444" cy="1130444"/>
            <a:chOff x="3417676" y="750676"/>
            <a:chExt cx="5356648" cy="5356648"/>
          </a:xfrm>
        </p:grpSpPr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E2EF0446-EB08-4B4F-920A-94F5421C93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9432" y="1752432"/>
              <a:ext cx="3353137" cy="3353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1" name="Ellipse 120">
              <a:extLst>
                <a:ext uri="{FF2B5EF4-FFF2-40B4-BE49-F238E27FC236}">
                  <a16:creationId xmlns:a16="http://schemas.microsoft.com/office/drawing/2014/main" id="{FDC2E128-47A3-4451-80DF-F464E23074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8CF9E4C2-FEEE-4ADB-8751-9431B21757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0994" y="1963994"/>
              <a:ext cx="2930012" cy="2930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71600">
                <a:schemeClr val="bg1">
                  <a:alpha val="25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3" name="Freihandform: Form 122">
              <a:extLst>
                <a:ext uri="{FF2B5EF4-FFF2-40B4-BE49-F238E27FC236}">
                  <a16:creationId xmlns:a16="http://schemas.microsoft.com/office/drawing/2014/main" id="{A1B50014-7A5A-44DD-BC88-757AA9FBF4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43195" y="2371759"/>
              <a:ext cx="3680260" cy="3683522"/>
            </a:xfrm>
            <a:custGeom>
              <a:avLst/>
              <a:gdLst>
                <a:gd name="connsiteX0" fmla="*/ 2106475 w 3680260"/>
                <a:gd name="connsiteY0" fmla="*/ 0 h 3683522"/>
                <a:gd name="connsiteX1" fmla="*/ 3680260 w 3680260"/>
                <a:gd name="connsiteY1" fmla="*/ 1573786 h 3683522"/>
                <a:gd name="connsiteX2" fmla="*/ 3676715 w 3680260"/>
                <a:gd name="connsiteY2" fmla="*/ 1597017 h 3683522"/>
                <a:gd name="connsiteX3" fmla="*/ 1592581 w 3680260"/>
                <a:gd name="connsiteY3" fmla="*/ 3681151 h 3683522"/>
                <a:gd name="connsiteX4" fmla="*/ 1577046 w 3680260"/>
                <a:gd name="connsiteY4" fmla="*/ 3683522 h 3683522"/>
                <a:gd name="connsiteX5" fmla="*/ 0 w 3680260"/>
                <a:gd name="connsiteY5" fmla="*/ 2106476 h 368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0260" h="3683522">
                  <a:moveTo>
                    <a:pt x="2106475" y="0"/>
                  </a:moveTo>
                  <a:lnTo>
                    <a:pt x="3680260" y="1573786"/>
                  </a:lnTo>
                  <a:lnTo>
                    <a:pt x="3676715" y="1597017"/>
                  </a:lnTo>
                  <a:cubicBezTo>
                    <a:pt x="3462649" y="2643132"/>
                    <a:pt x="2638696" y="3467085"/>
                    <a:pt x="1592581" y="3681151"/>
                  </a:cubicBezTo>
                  <a:lnTo>
                    <a:pt x="1577046" y="3683522"/>
                  </a:lnTo>
                  <a:lnTo>
                    <a:pt x="0" y="21064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24" name="Grafik 123">
              <a:extLst>
                <a:ext uri="{FF2B5EF4-FFF2-40B4-BE49-F238E27FC236}">
                  <a16:creationId xmlns:a16="http://schemas.microsoft.com/office/drawing/2014/main" id="{AE65858B-2182-4996-B21A-1C710B9F8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92031" y="1928027"/>
              <a:ext cx="3007938" cy="300194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05" name="Textfeld 204">
            <a:extLst>
              <a:ext uri="{FF2B5EF4-FFF2-40B4-BE49-F238E27FC236}">
                <a16:creationId xmlns:a16="http://schemas.microsoft.com/office/drawing/2014/main" id="{BDA3CA3B-D9C5-47EA-8B1F-67002922360D}"/>
              </a:ext>
            </a:extLst>
          </p:cNvPr>
          <p:cNvSpPr txBox="1"/>
          <p:nvPr/>
        </p:nvSpPr>
        <p:spPr>
          <a:xfrm>
            <a:off x="9348180" y="3675865"/>
            <a:ext cx="2739327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DELF 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dirty="0">
                <a:solidFill>
                  <a:srgbClr val="2F5597"/>
                </a:solidFill>
              </a:rPr>
              <a:t>(</a:t>
            </a:r>
            <a:r>
              <a:rPr lang="de-DE" sz="2000" dirty="0">
                <a:solidFill>
                  <a:srgbClr val="2F5597"/>
                </a:solidFill>
              </a:rPr>
              <a:t>Diplôme </a:t>
            </a:r>
            <a:r>
              <a:rPr lang="de-DE" sz="2000" dirty="0" err="1">
                <a:solidFill>
                  <a:srgbClr val="2F5597"/>
                </a:solidFill>
              </a:rPr>
              <a:t>d‘Etudes</a:t>
            </a:r>
            <a:r>
              <a:rPr lang="de-DE" sz="2000" dirty="0">
                <a:solidFill>
                  <a:srgbClr val="2F5597"/>
                </a:solidFill>
              </a:rPr>
              <a:t> en Langue Française)</a:t>
            </a:r>
            <a:endParaRPr lang="de-DE" sz="2400" dirty="0">
              <a:solidFill>
                <a:srgbClr val="2F5597"/>
              </a:solidFill>
            </a:endParaRPr>
          </a:p>
        </p:txBody>
      </p:sp>
      <p:sp>
        <p:nvSpPr>
          <p:cNvPr id="206" name="Textfeld 205">
            <a:extLst>
              <a:ext uri="{FF2B5EF4-FFF2-40B4-BE49-F238E27FC236}">
                <a16:creationId xmlns:a16="http://schemas.microsoft.com/office/drawing/2014/main" id="{38C2B6D9-ECC1-42DE-8617-AEB2339BFB7C}"/>
              </a:ext>
            </a:extLst>
          </p:cNvPr>
          <p:cNvSpPr txBox="1"/>
          <p:nvPr/>
        </p:nvSpPr>
        <p:spPr>
          <a:xfrm>
            <a:off x="8926254" y="1413487"/>
            <a:ext cx="2893929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DELE 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dirty="0">
                <a:solidFill>
                  <a:srgbClr val="2F5597"/>
                </a:solidFill>
              </a:rPr>
              <a:t>(</a:t>
            </a:r>
            <a:r>
              <a:rPr lang="es-ES" sz="2000" dirty="0">
                <a:solidFill>
                  <a:srgbClr val="2F5597"/>
                </a:solidFill>
              </a:rPr>
              <a:t>Diploma de Español como Lengua Extranjera</a:t>
            </a:r>
            <a:r>
              <a:rPr lang="de-DE" sz="2000" dirty="0">
                <a:solidFill>
                  <a:srgbClr val="2F5597"/>
                </a:solidFill>
              </a:rPr>
              <a:t>)</a:t>
            </a:r>
            <a:endParaRPr lang="de-DE" sz="2400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052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0">
        <p159:morph option="byObject"/>
      </p:transition>
    </mc:Choice>
    <mc:Fallback xmlns="">
      <p:transition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170C2F7A-9AD9-404F-8072-1F2F798555D3}"/>
              </a:ext>
            </a:extLst>
          </p:cNvPr>
          <p:cNvCxnSpPr>
            <a:cxnSpLocks/>
          </p:cNvCxnSpPr>
          <p:nvPr/>
        </p:nvCxnSpPr>
        <p:spPr>
          <a:xfrm flipH="1">
            <a:off x="6844065" y="3706117"/>
            <a:ext cx="1491072" cy="0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8CF50FC2-19EF-48CD-8881-FCBEDC1E97D4}"/>
              </a:ext>
            </a:extLst>
          </p:cNvPr>
          <p:cNvCxnSpPr>
            <a:cxnSpLocks/>
          </p:cNvCxnSpPr>
          <p:nvPr/>
        </p:nvCxnSpPr>
        <p:spPr>
          <a:xfrm>
            <a:off x="3678446" y="3715018"/>
            <a:ext cx="1586557" cy="0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7FDB080-7E52-41E8-9BF5-A95DC2F64442}"/>
              </a:ext>
            </a:extLst>
          </p:cNvPr>
          <p:cNvGrpSpPr/>
          <p:nvPr/>
        </p:nvGrpSpPr>
        <p:grpSpPr>
          <a:xfrm>
            <a:off x="5016000" y="2590300"/>
            <a:ext cx="2160000" cy="2160000"/>
            <a:chOff x="5016000" y="2349000"/>
            <a:chExt cx="2160000" cy="216000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3219F21C-A9A5-4CDA-BB4A-DF3A8EC55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000" y="2349000"/>
              <a:ext cx="2160000" cy="216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0000" b="1" dirty="0">
                  <a:solidFill>
                    <a:srgbClr val="C00000"/>
                  </a:solidFill>
                </a:rPr>
                <a:t>10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D76A6839-4A82-4831-BB8F-C47A90797D2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218386" y="2596104"/>
              <a:ext cx="1755228" cy="1755228"/>
            </a:xfrm>
            <a:prstGeom prst="rect">
              <a:avLst/>
            </a:prstGeom>
            <a:noFill/>
          </p:spPr>
          <p:txBody>
            <a:bodyPr wrap="none" rtlCol="0" anchor="ctr">
              <a:prstTxWarp prst="textButton">
                <a:avLst/>
              </a:prstTxWarp>
              <a:spAutoFit/>
            </a:bodyPr>
            <a:lstStyle/>
            <a:p>
              <a:pPr algn="ctr"/>
              <a:r>
                <a:rPr lang="de-DE" sz="2000" dirty="0">
                  <a:solidFill>
                    <a:srgbClr val="2F5597"/>
                  </a:solidFill>
                </a:rPr>
                <a:t>KLASSE</a:t>
              </a:r>
              <a:endParaRPr lang="de-DE" dirty="0">
                <a:solidFill>
                  <a:srgbClr val="2F5597"/>
                </a:solidFill>
              </a:endParaRPr>
            </a:p>
            <a:p>
              <a:pPr algn="ctr"/>
              <a:endParaRPr lang="de-DE" dirty="0">
                <a:solidFill>
                  <a:srgbClr val="2F5597"/>
                </a:solidFill>
              </a:endParaRPr>
            </a:p>
            <a:p>
              <a:pPr algn="ctr"/>
              <a:r>
                <a:rPr lang="de-DE" sz="1100" spc="300" dirty="0">
                  <a:solidFill>
                    <a:srgbClr val="2F5597"/>
                  </a:solidFill>
                </a:rPr>
                <a:t>GYMNASIUM MECKELFELD</a:t>
              </a:r>
            </a:p>
          </p:txBody>
        </p:sp>
      </p:grpSp>
      <p:sp>
        <p:nvSpPr>
          <p:cNvPr id="242" name="Textfeld 241">
            <a:extLst>
              <a:ext uri="{FF2B5EF4-FFF2-40B4-BE49-F238E27FC236}">
                <a16:creationId xmlns:a16="http://schemas.microsoft.com/office/drawing/2014/main" id="{C9FDDF83-78A4-4F45-B40D-5D28F7974204}"/>
              </a:ext>
            </a:extLst>
          </p:cNvPr>
          <p:cNvSpPr txBox="1"/>
          <p:nvPr/>
        </p:nvSpPr>
        <p:spPr>
          <a:xfrm>
            <a:off x="655284" y="3054293"/>
            <a:ext cx="2326406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Kooperation mit 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KZ-Gedenkstätte 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Neuengamme</a:t>
            </a:r>
          </a:p>
        </p:txBody>
      </p:sp>
      <p:sp>
        <p:nvSpPr>
          <p:cNvPr id="243" name="Textfeld 242">
            <a:extLst>
              <a:ext uri="{FF2B5EF4-FFF2-40B4-BE49-F238E27FC236}">
                <a16:creationId xmlns:a16="http://schemas.microsoft.com/office/drawing/2014/main" id="{83EF72E2-EBBC-4C6A-BBE2-65EB1DFD211E}"/>
              </a:ext>
            </a:extLst>
          </p:cNvPr>
          <p:cNvSpPr txBox="1"/>
          <p:nvPr/>
        </p:nvSpPr>
        <p:spPr>
          <a:xfrm>
            <a:off x="9137806" y="3076118"/>
            <a:ext cx="2962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Präventionsworkshop „Sucht im Straßenverkehr“</a:t>
            </a:r>
          </a:p>
        </p:txBody>
      </p:sp>
      <p:grpSp>
        <p:nvGrpSpPr>
          <p:cNvPr id="124" name="Gruppieren 123">
            <a:extLst>
              <a:ext uri="{FF2B5EF4-FFF2-40B4-BE49-F238E27FC236}">
                <a16:creationId xmlns:a16="http://schemas.microsoft.com/office/drawing/2014/main" id="{BEBD1F60-9E39-44B0-B3D2-13F68BA76642}"/>
              </a:ext>
            </a:extLst>
          </p:cNvPr>
          <p:cNvGrpSpPr>
            <a:grpSpLocks noChangeAspect="1"/>
          </p:cNvGrpSpPr>
          <p:nvPr/>
        </p:nvGrpSpPr>
        <p:grpSpPr>
          <a:xfrm>
            <a:off x="3113246" y="3117538"/>
            <a:ext cx="1130400" cy="1130400"/>
            <a:chOff x="3417676" y="750676"/>
            <a:chExt cx="5356648" cy="5356649"/>
          </a:xfrm>
        </p:grpSpPr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F21BB165-27E8-4581-856A-CE00AE7DD8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26" name="Gruppieren 125">
              <a:extLst>
                <a:ext uri="{FF2B5EF4-FFF2-40B4-BE49-F238E27FC236}">
                  <a16:creationId xmlns:a16="http://schemas.microsoft.com/office/drawing/2014/main" id="{17CAF14D-D527-4C2B-989F-B74A6B065A1B}"/>
                </a:ext>
              </a:extLst>
            </p:cNvPr>
            <p:cNvGrpSpPr/>
            <p:nvPr/>
          </p:nvGrpSpPr>
          <p:grpSpPr>
            <a:xfrm>
              <a:off x="4525436" y="2379927"/>
              <a:ext cx="4190977" cy="3727398"/>
              <a:chOff x="4525436" y="2379927"/>
              <a:chExt cx="4190977" cy="3727398"/>
            </a:xfrm>
            <a:solidFill>
              <a:srgbClr val="D60093"/>
            </a:solidFill>
          </p:grpSpPr>
          <p:sp>
            <p:nvSpPr>
              <p:cNvPr id="139" name="Freihandform: Form 138">
                <a:extLst>
                  <a:ext uri="{FF2B5EF4-FFF2-40B4-BE49-F238E27FC236}">
                    <a16:creationId xmlns:a16="http://schemas.microsoft.com/office/drawing/2014/main" id="{065E7839-9B60-4C8C-A45E-3318D03DD0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25436" y="2758495"/>
                <a:ext cx="4190977" cy="3348830"/>
              </a:xfrm>
              <a:custGeom>
                <a:avLst/>
                <a:gdLst>
                  <a:gd name="connsiteX0" fmla="*/ 2438982 w 4190977"/>
                  <a:gd name="connsiteY0" fmla="*/ 0 h 3876939"/>
                  <a:gd name="connsiteX1" fmla="*/ 4190977 w 4190977"/>
                  <a:gd name="connsiteY1" fmla="*/ 1751995 h 3876939"/>
                  <a:gd name="connsiteX2" fmla="*/ 4128477 w 4190977"/>
                  <a:gd name="connsiteY2" fmla="*/ 1995067 h 3876939"/>
                  <a:gd name="connsiteX3" fmla="*/ 1570565 w 4190977"/>
                  <a:gd name="connsiteY3" fmla="*/ 3876939 h 3876939"/>
                  <a:gd name="connsiteX4" fmla="*/ 1430905 w 4190977"/>
                  <a:gd name="connsiteY4" fmla="*/ 3869887 h 3876939"/>
                  <a:gd name="connsiteX5" fmla="*/ 0 w 4190977"/>
                  <a:gd name="connsiteY5" fmla="*/ 2438982 h 3876939"/>
                  <a:gd name="connsiteX0" fmla="*/ 2989315 w 4190977"/>
                  <a:gd name="connsiteY0" fmla="*/ 0 h 3301205"/>
                  <a:gd name="connsiteX1" fmla="*/ 4190977 w 4190977"/>
                  <a:gd name="connsiteY1" fmla="*/ 1176261 h 3301205"/>
                  <a:gd name="connsiteX2" fmla="*/ 4128477 w 4190977"/>
                  <a:gd name="connsiteY2" fmla="*/ 1419333 h 3301205"/>
                  <a:gd name="connsiteX3" fmla="*/ 1570565 w 4190977"/>
                  <a:gd name="connsiteY3" fmla="*/ 3301205 h 3301205"/>
                  <a:gd name="connsiteX4" fmla="*/ 1430905 w 4190977"/>
                  <a:gd name="connsiteY4" fmla="*/ 3294153 h 3301205"/>
                  <a:gd name="connsiteX5" fmla="*/ 0 w 4190977"/>
                  <a:gd name="connsiteY5" fmla="*/ 1863248 h 3301205"/>
                  <a:gd name="connsiteX6" fmla="*/ 2989315 w 4190977"/>
                  <a:gd name="connsiteY6" fmla="*/ 0 h 3301205"/>
                  <a:gd name="connsiteX0" fmla="*/ 2951215 w 4190977"/>
                  <a:gd name="connsiteY0" fmla="*/ 0 h 3345655"/>
                  <a:gd name="connsiteX1" fmla="*/ 4190977 w 4190977"/>
                  <a:gd name="connsiteY1" fmla="*/ 1220711 h 3345655"/>
                  <a:gd name="connsiteX2" fmla="*/ 4128477 w 4190977"/>
                  <a:gd name="connsiteY2" fmla="*/ 1463783 h 3345655"/>
                  <a:gd name="connsiteX3" fmla="*/ 1570565 w 4190977"/>
                  <a:gd name="connsiteY3" fmla="*/ 3345655 h 3345655"/>
                  <a:gd name="connsiteX4" fmla="*/ 1430905 w 4190977"/>
                  <a:gd name="connsiteY4" fmla="*/ 3338603 h 3345655"/>
                  <a:gd name="connsiteX5" fmla="*/ 0 w 4190977"/>
                  <a:gd name="connsiteY5" fmla="*/ 1907698 h 3345655"/>
                  <a:gd name="connsiteX6" fmla="*/ 2951215 w 4190977"/>
                  <a:gd name="connsiteY6" fmla="*/ 0 h 3345655"/>
                  <a:gd name="connsiteX0" fmla="*/ 2967090 w 4190977"/>
                  <a:gd name="connsiteY0" fmla="*/ 0 h 3358355"/>
                  <a:gd name="connsiteX1" fmla="*/ 4190977 w 4190977"/>
                  <a:gd name="connsiteY1" fmla="*/ 1233411 h 3358355"/>
                  <a:gd name="connsiteX2" fmla="*/ 4128477 w 4190977"/>
                  <a:gd name="connsiteY2" fmla="*/ 1476483 h 3358355"/>
                  <a:gd name="connsiteX3" fmla="*/ 1570565 w 4190977"/>
                  <a:gd name="connsiteY3" fmla="*/ 3358355 h 3358355"/>
                  <a:gd name="connsiteX4" fmla="*/ 1430905 w 4190977"/>
                  <a:gd name="connsiteY4" fmla="*/ 3351303 h 3358355"/>
                  <a:gd name="connsiteX5" fmla="*/ 0 w 4190977"/>
                  <a:gd name="connsiteY5" fmla="*/ 1920398 h 3358355"/>
                  <a:gd name="connsiteX6" fmla="*/ 2967090 w 4190977"/>
                  <a:gd name="connsiteY6" fmla="*/ 0 h 3358355"/>
                  <a:gd name="connsiteX0" fmla="*/ 2970265 w 4190977"/>
                  <a:gd name="connsiteY0" fmla="*/ 0 h 3342480"/>
                  <a:gd name="connsiteX1" fmla="*/ 4190977 w 4190977"/>
                  <a:gd name="connsiteY1" fmla="*/ 1217536 h 3342480"/>
                  <a:gd name="connsiteX2" fmla="*/ 4128477 w 4190977"/>
                  <a:gd name="connsiteY2" fmla="*/ 1460608 h 3342480"/>
                  <a:gd name="connsiteX3" fmla="*/ 1570565 w 4190977"/>
                  <a:gd name="connsiteY3" fmla="*/ 3342480 h 3342480"/>
                  <a:gd name="connsiteX4" fmla="*/ 1430905 w 4190977"/>
                  <a:gd name="connsiteY4" fmla="*/ 3335428 h 3342480"/>
                  <a:gd name="connsiteX5" fmla="*/ 0 w 4190977"/>
                  <a:gd name="connsiteY5" fmla="*/ 1904523 h 3342480"/>
                  <a:gd name="connsiteX6" fmla="*/ 2970265 w 4190977"/>
                  <a:gd name="connsiteY6" fmla="*/ 0 h 3342480"/>
                  <a:gd name="connsiteX0" fmla="*/ 2967090 w 4190977"/>
                  <a:gd name="connsiteY0" fmla="*/ 0 h 3345655"/>
                  <a:gd name="connsiteX1" fmla="*/ 4190977 w 4190977"/>
                  <a:gd name="connsiteY1" fmla="*/ 1220711 h 3345655"/>
                  <a:gd name="connsiteX2" fmla="*/ 4128477 w 4190977"/>
                  <a:gd name="connsiteY2" fmla="*/ 1463783 h 3345655"/>
                  <a:gd name="connsiteX3" fmla="*/ 1570565 w 4190977"/>
                  <a:gd name="connsiteY3" fmla="*/ 3345655 h 3345655"/>
                  <a:gd name="connsiteX4" fmla="*/ 1430905 w 4190977"/>
                  <a:gd name="connsiteY4" fmla="*/ 3338603 h 3345655"/>
                  <a:gd name="connsiteX5" fmla="*/ 0 w 4190977"/>
                  <a:gd name="connsiteY5" fmla="*/ 1907698 h 3345655"/>
                  <a:gd name="connsiteX6" fmla="*/ 2967090 w 4190977"/>
                  <a:gd name="connsiteY6" fmla="*/ 0 h 3345655"/>
                  <a:gd name="connsiteX0" fmla="*/ 2960740 w 4190977"/>
                  <a:gd name="connsiteY0" fmla="*/ 0 h 3348830"/>
                  <a:gd name="connsiteX1" fmla="*/ 4190977 w 4190977"/>
                  <a:gd name="connsiteY1" fmla="*/ 1223886 h 3348830"/>
                  <a:gd name="connsiteX2" fmla="*/ 4128477 w 4190977"/>
                  <a:gd name="connsiteY2" fmla="*/ 1466958 h 3348830"/>
                  <a:gd name="connsiteX3" fmla="*/ 1570565 w 4190977"/>
                  <a:gd name="connsiteY3" fmla="*/ 3348830 h 3348830"/>
                  <a:gd name="connsiteX4" fmla="*/ 1430905 w 4190977"/>
                  <a:gd name="connsiteY4" fmla="*/ 3341778 h 3348830"/>
                  <a:gd name="connsiteX5" fmla="*/ 0 w 4190977"/>
                  <a:gd name="connsiteY5" fmla="*/ 1910873 h 3348830"/>
                  <a:gd name="connsiteX6" fmla="*/ 2960740 w 4190977"/>
                  <a:gd name="connsiteY6" fmla="*/ 0 h 334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90977" h="3348830">
                    <a:moveTo>
                      <a:pt x="2960740" y="0"/>
                    </a:moveTo>
                    <a:lnTo>
                      <a:pt x="4190977" y="1223886"/>
                    </a:lnTo>
                    <a:lnTo>
                      <a:pt x="4128477" y="1466958"/>
                    </a:lnTo>
                    <a:cubicBezTo>
                      <a:pt x="3789371" y="2557220"/>
                      <a:pt x="2772414" y="3348830"/>
                      <a:pt x="1570565" y="3348830"/>
                    </a:cubicBezTo>
                    <a:lnTo>
                      <a:pt x="1430905" y="3341778"/>
                    </a:lnTo>
                    <a:lnTo>
                      <a:pt x="0" y="1910873"/>
                    </a:lnTo>
                    <a:cubicBezTo>
                      <a:pt x="812994" y="1097879"/>
                      <a:pt x="2147746" y="812994"/>
                      <a:pt x="29607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40" name="Gruppieren 139">
                <a:extLst>
                  <a:ext uri="{FF2B5EF4-FFF2-40B4-BE49-F238E27FC236}">
                    <a16:creationId xmlns:a16="http://schemas.microsoft.com/office/drawing/2014/main" id="{5333616D-2BDA-4430-BD40-9BE95F02F0C3}"/>
                  </a:ext>
                </a:extLst>
              </p:cNvPr>
              <p:cNvGrpSpPr/>
              <p:nvPr/>
            </p:nvGrpSpPr>
            <p:grpSpPr>
              <a:xfrm>
                <a:off x="4762459" y="2751659"/>
                <a:ext cx="206915" cy="301578"/>
                <a:chOff x="4762459" y="2751659"/>
                <a:chExt cx="206915" cy="301578"/>
              </a:xfrm>
              <a:grpFill/>
            </p:grpSpPr>
            <p:sp>
              <p:nvSpPr>
                <p:cNvPr id="142" name="Rechteck 141">
                  <a:extLst>
                    <a:ext uri="{FF2B5EF4-FFF2-40B4-BE49-F238E27FC236}">
                      <a16:creationId xmlns:a16="http://schemas.microsoft.com/office/drawing/2014/main" id="{96634A0C-9E4B-4699-99F2-51D2DDF4BE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>
                  <a:off x="4762459" y="2751659"/>
                  <a:ext cx="206915" cy="20691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43" name="Rechteck 142">
                  <a:extLst>
                    <a:ext uri="{FF2B5EF4-FFF2-40B4-BE49-F238E27FC236}">
                      <a16:creationId xmlns:a16="http://schemas.microsoft.com/office/drawing/2014/main" id="{DC996ABE-0265-467D-91BD-204E8662AF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>
                  <a:off x="4800895" y="2957244"/>
                  <a:ext cx="94542" cy="9744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sp>
            <p:nvSpPr>
              <p:cNvPr id="141" name="Rechteck 24">
                <a:extLst>
                  <a:ext uri="{FF2B5EF4-FFF2-40B4-BE49-F238E27FC236}">
                    <a16:creationId xmlns:a16="http://schemas.microsoft.com/office/drawing/2014/main" id="{5260E582-A45F-4728-9612-2F7E8139DD8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700000">
                <a:off x="4969409" y="2189674"/>
                <a:ext cx="1923883" cy="2304389"/>
              </a:xfrm>
              <a:custGeom>
                <a:avLst/>
                <a:gdLst>
                  <a:gd name="connsiteX0" fmla="*/ 0 w 1895911"/>
                  <a:gd name="connsiteY0" fmla="*/ 0 h 898555"/>
                  <a:gd name="connsiteX1" fmla="*/ 1895911 w 1895911"/>
                  <a:gd name="connsiteY1" fmla="*/ 0 h 898555"/>
                  <a:gd name="connsiteX2" fmla="*/ 1895911 w 1895911"/>
                  <a:gd name="connsiteY2" fmla="*/ 898555 h 898555"/>
                  <a:gd name="connsiteX3" fmla="*/ 0 w 1895911"/>
                  <a:gd name="connsiteY3" fmla="*/ 898555 h 898555"/>
                  <a:gd name="connsiteX4" fmla="*/ 0 w 1895911"/>
                  <a:gd name="connsiteY4" fmla="*/ 0 h 898555"/>
                  <a:gd name="connsiteX0" fmla="*/ 0 w 1895911"/>
                  <a:gd name="connsiteY0" fmla="*/ 0 h 898555"/>
                  <a:gd name="connsiteX1" fmla="*/ 1895911 w 1895911"/>
                  <a:gd name="connsiteY1" fmla="*/ 0 h 898555"/>
                  <a:gd name="connsiteX2" fmla="*/ 1895911 w 1895911"/>
                  <a:gd name="connsiteY2" fmla="*/ 898555 h 898555"/>
                  <a:gd name="connsiteX3" fmla="*/ 342531 w 1895911"/>
                  <a:gd name="connsiteY3" fmla="*/ 897538 h 898555"/>
                  <a:gd name="connsiteX4" fmla="*/ 0 w 1895911"/>
                  <a:gd name="connsiteY4" fmla="*/ 898555 h 898555"/>
                  <a:gd name="connsiteX5" fmla="*/ 0 w 1895911"/>
                  <a:gd name="connsiteY5" fmla="*/ 0 h 898555"/>
                  <a:gd name="connsiteX0" fmla="*/ 0 w 1895911"/>
                  <a:gd name="connsiteY0" fmla="*/ 0 h 1234736"/>
                  <a:gd name="connsiteX1" fmla="*/ 1895911 w 1895911"/>
                  <a:gd name="connsiteY1" fmla="*/ 0 h 1234736"/>
                  <a:gd name="connsiteX2" fmla="*/ 1895911 w 1895911"/>
                  <a:gd name="connsiteY2" fmla="*/ 898555 h 1234736"/>
                  <a:gd name="connsiteX3" fmla="*/ 342531 w 1895911"/>
                  <a:gd name="connsiteY3" fmla="*/ 897538 h 1234736"/>
                  <a:gd name="connsiteX4" fmla="*/ 0 w 1895911"/>
                  <a:gd name="connsiteY4" fmla="*/ 898555 h 1234736"/>
                  <a:gd name="connsiteX5" fmla="*/ 0 w 1895911"/>
                  <a:gd name="connsiteY5" fmla="*/ 0 h 1234736"/>
                  <a:gd name="connsiteX0" fmla="*/ 0 w 1895911"/>
                  <a:gd name="connsiteY0" fmla="*/ 0 h 1465150"/>
                  <a:gd name="connsiteX1" fmla="*/ 1895911 w 1895911"/>
                  <a:gd name="connsiteY1" fmla="*/ 0 h 1465150"/>
                  <a:gd name="connsiteX2" fmla="*/ 1895911 w 1895911"/>
                  <a:gd name="connsiteY2" fmla="*/ 898555 h 1465150"/>
                  <a:gd name="connsiteX3" fmla="*/ 342531 w 1895911"/>
                  <a:gd name="connsiteY3" fmla="*/ 897538 h 1465150"/>
                  <a:gd name="connsiteX4" fmla="*/ 0 w 1895911"/>
                  <a:gd name="connsiteY4" fmla="*/ 898555 h 1465150"/>
                  <a:gd name="connsiteX5" fmla="*/ 0 w 1895911"/>
                  <a:gd name="connsiteY5" fmla="*/ 0 h 1465150"/>
                  <a:gd name="connsiteX0" fmla="*/ 330474 w 1895911"/>
                  <a:gd name="connsiteY0" fmla="*/ 0 h 1659124"/>
                  <a:gd name="connsiteX1" fmla="*/ 1895911 w 1895911"/>
                  <a:gd name="connsiteY1" fmla="*/ 193974 h 1659124"/>
                  <a:gd name="connsiteX2" fmla="*/ 1895911 w 1895911"/>
                  <a:gd name="connsiteY2" fmla="*/ 1092529 h 1659124"/>
                  <a:gd name="connsiteX3" fmla="*/ 342531 w 1895911"/>
                  <a:gd name="connsiteY3" fmla="*/ 1091512 h 1659124"/>
                  <a:gd name="connsiteX4" fmla="*/ 0 w 1895911"/>
                  <a:gd name="connsiteY4" fmla="*/ 1092529 h 1659124"/>
                  <a:gd name="connsiteX5" fmla="*/ 330474 w 1895911"/>
                  <a:gd name="connsiteY5" fmla="*/ 0 h 1659124"/>
                  <a:gd name="connsiteX0" fmla="*/ 330474 w 1895911"/>
                  <a:gd name="connsiteY0" fmla="*/ 288808 h 1947932"/>
                  <a:gd name="connsiteX1" fmla="*/ 1895911 w 1895911"/>
                  <a:gd name="connsiteY1" fmla="*/ 482782 h 1947932"/>
                  <a:gd name="connsiteX2" fmla="*/ 1895911 w 1895911"/>
                  <a:gd name="connsiteY2" fmla="*/ 1381337 h 1947932"/>
                  <a:gd name="connsiteX3" fmla="*/ 342531 w 1895911"/>
                  <a:gd name="connsiteY3" fmla="*/ 1380320 h 1947932"/>
                  <a:gd name="connsiteX4" fmla="*/ 0 w 1895911"/>
                  <a:gd name="connsiteY4" fmla="*/ 1381337 h 1947932"/>
                  <a:gd name="connsiteX5" fmla="*/ 330474 w 1895911"/>
                  <a:gd name="connsiteY5" fmla="*/ 288808 h 1947932"/>
                  <a:gd name="connsiteX0" fmla="*/ 330474 w 1917726"/>
                  <a:gd name="connsiteY0" fmla="*/ 508133 h 2167257"/>
                  <a:gd name="connsiteX1" fmla="*/ 1895911 w 1917726"/>
                  <a:gd name="connsiteY1" fmla="*/ 702107 h 2167257"/>
                  <a:gd name="connsiteX2" fmla="*/ 1895911 w 1917726"/>
                  <a:gd name="connsiteY2" fmla="*/ 1600662 h 2167257"/>
                  <a:gd name="connsiteX3" fmla="*/ 342531 w 1917726"/>
                  <a:gd name="connsiteY3" fmla="*/ 1599645 h 2167257"/>
                  <a:gd name="connsiteX4" fmla="*/ 0 w 1917726"/>
                  <a:gd name="connsiteY4" fmla="*/ 1600662 h 2167257"/>
                  <a:gd name="connsiteX5" fmla="*/ 330474 w 1917726"/>
                  <a:gd name="connsiteY5" fmla="*/ 508133 h 2167257"/>
                  <a:gd name="connsiteX0" fmla="*/ 330474 w 1923883"/>
                  <a:gd name="connsiteY0" fmla="*/ 645265 h 2304389"/>
                  <a:gd name="connsiteX1" fmla="*/ 1895911 w 1923883"/>
                  <a:gd name="connsiteY1" fmla="*/ 839239 h 2304389"/>
                  <a:gd name="connsiteX2" fmla="*/ 1895911 w 1923883"/>
                  <a:gd name="connsiteY2" fmla="*/ 1737794 h 2304389"/>
                  <a:gd name="connsiteX3" fmla="*/ 342531 w 1923883"/>
                  <a:gd name="connsiteY3" fmla="*/ 1736777 h 2304389"/>
                  <a:gd name="connsiteX4" fmla="*/ 0 w 1923883"/>
                  <a:gd name="connsiteY4" fmla="*/ 1737794 h 2304389"/>
                  <a:gd name="connsiteX5" fmla="*/ 330474 w 1923883"/>
                  <a:gd name="connsiteY5" fmla="*/ 645265 h 2304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23883" h="2304389">
                    <a:moveTo>
                      <a:pt x="330474" y="645265"/>
                    </a:moveTo>
                    <a:cubicBezTo>
                      <a:pt x="1628180" y="-410812"/>
                      <a:pt x="2042230" y="-44418"/>
                      <a:pt x="1895911" y="839239"/>
                    </a:cubicBezTo>
                    <a:lnTo>
                      <a:pt x="1895911" y="1737794"/>
                    </a:lnTo>
                    <a:cubicBezTo>
                      <a:pt x="1090750" y="2491797"/>
                      <a:pt x="1100995" y="2495050"/>
                      <a:pt x="342531" y="1736777"/>
                    </a:cubicBezTo>
                    <a:lnTo>
                      <a:pt x="0" y="1737794"/>
                    </a:lnTo>
                    <a:lnTo>
                      <a:pt x="330474" y="64526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27" name="Gruppieren 126">
              <a:extLst>
                <a:ext uri="{FF2B5EF4-FFF2-40B4-BE49-F238E27FC236}">
                  <a16:creationId xmlns:a16="http://schemas.microsoft.com/office/drawing/2014/main" id="{5FC26E7F-F744-42A8-A3F2-D0F02682D2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31753" y="2184400"/>
              <a:ext cx="3128495" cy="2489200"/>
              <a:chOff x="4809251" y="2397262"/>
              <a:chExt cx="2561431" cy="2038013"/>
            </a:xfrm>
          </p:grpSpPr>
          <p:sp>
            <p:nvSpPr>
              <p:cNvPr id="128" name="Freihandform: Form 127">
                <a:extLst>
                  <a:ext uri="{FF2B5EF4-FFF2-40B4-BE49-F238E27FC236}">
                    <a16:creationId xmlns:a16="http://schemas.microsoft.com/office/drawing/2014/main" id="{780A7C86-F3CC-4D6C-B76D-0EB66AAF5A0E}"/>
                  </a:ext>
                </a:extLst>
              </p:cNvPr>
              <p:cNvSpPr/>
              <p:nvPr/>
            </p:nvSpPr>
            <p:spPr>
              <a:xfrm>
                <a:off x="4937257" y="4191330"/>
                <a:ext cx="2317485" cy="121972"/>
              </a:xfrm>
              <a:custGeom>
                <a:avLst/>
                <a:gdLst>
                  <a:gd name="connsiteX0" fmla="*/ 0 w 2317485"/>
                  <a:gd name="connsiteY0" fmla="*/ 0 h 121972"/>
                  <a:gd name="connsiteX1" fmla="*/ 2317486 w 2317485"/>
                  <a:gd name="connsiteY1" fmla="*/ 0 h 121972"/>
                  <a:gd name="connsiteX2" fmla="*/ 2317486 w 2317485"/>
                  <a:gd name="connsiteY2" fmla="*/ 121973 h 121972"/>
                  <a:gd name="connsiteX3" fmla="*/ 0 w 2317485"/>
                  <a:gd name="connsiteY3" fmla="*/ 121973 h 121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7485" h="121972">
                    <a:moveTo>
                      <a:pt x="0" y="0"/>
                    </a:moveTo>
                    <a:lnTo>
                      <a:pt x="2317486" y="0"/>
                    </a:lnTo>
                    <a:lnTo>
                      <a:pt x="2317486" y="121973"/>
                    </a:lnTo>
                    <a:lnTo>
                      <a:pt x="0" y="121973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304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9" name="Freihandform: Form 128">
                <a:extLst>
                  <a:ext uri="{FF2B5EF4-FFF2-40B4-BE49-F238E27FC236}">
                    <a16:creationId xmlns:a16="http://schemas.microsoft.com/office/drawing/2014/main" id="{A0290A93-7A85-42A6-8E1E-8AF15C4BC2A4}"/>
                  </a:ext>
                </a:extLst>
              </p:cNvPr>
              <p:cNvSpPr/>
              <p:nvPr/>
            </p:nvSpPr>
            <p:spPr>
              <a:xfrm>
                <a:off x="4809251" y="4313303"/>
                <a:ext cx="2561431" cy="121972"/>
              </a:xfrm>
              <a:custGeom>
                <a:avLst/>
                <a:gdLst>
                  <a:gd name="connsiteX0" fmla="*/ 0 w 2561431"/>
                  <a:gd name="connsiteY0" fmla="*/ 0 h 121972"/>
                  <a:gd name="connsiteX1" fmla="*/ 2561431 w 2561431"/>
                  <a:gd name="connsiteY1" fmla="*/ 0 h 121972"/>
                  <a:gd name="connsiteX2" fmla="*/ 2561431 w 2561431"/>
                  <a:gd name="connsiteY2" fmla="*/ 121973 h 121972"/>
                  <a:gd name="connsiteX3" fmla="*/ 0 w 2561431"/>
                  <a:gd name="connsiteY3" fmla="*/ 121973 h 121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61431" h="121972">
                    <a:moveTo>
                      <a:pt x="0" y="0"/>
                    </a:moveTo>
                    <a:lnTo>
                      <a:pt x="2561431" y="0"/>
                    </a:lnTo>
                    <a:lnTo>
                      <a:pt x="2561431" y="121973"/>
                    </a:lnTo>
                    <a:lnTo>
                      <a:pt x="0" y="121973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304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0" name="Freihandform: Form 129">
                <a:extLst>
                  <a:ext uri="{FF2B5EF4-FFF2-40B4-BE49-F238E27FC236}">
                    <a16:creationId xmlns:a16="http://schemas.microsoft.com/office/drawing/2014/main" id="{C138D629-0E57-4CDF-857B-13819B2D94B6}"/>
                  </a:ext>
                </a:extLst>
              </p:cNvPr>
              <p:cNvSpPr/>
              <p:nvPr/>
            </p:nvSpPr>
            <p:spPr>
              <a:xfrm>
                <a:off x="5059230" y="3063081"/>
                <a:ext cx="365918" cy="1006276"/>
              </a:xfrm>
              <a:custGeom>
                <a:avLst/>
                <a:gdLst>
                  <a:gd name="connsiteX0" fmla="*/ 365919 w 365918"/>
                  <a:gd name="connsiteY0" fmla="*/ 60986 h 1006276"/>
                  <a:gd name="connsiteX1" fmla="*/ 365919 w 365918"/>
                  <a:gd name="connsiteY1" fmla="*/ 0 h 1006276"/>
                  <a:gd name="connsiteX2" fmla="*/ 0 w 365918"/>
                  <a:gd name="connsiteY2" fmla="*/ 0 h 1006276"/>
                  <a:gd name="connsiteX3" fmla="*/ 0 w 365918"/>
                  <a:gd name="connsiteY3" fmla="*/ 60986 h 1006276"/>
                  <a:gd name="connsiteX4" fmla="*/ 91480 w 365918"/>
                  <a:gd name="connsiteY4" fmla="*/ 121973 h 1006276"/>
                  <a:gd name="connsiteX5" fmla="*/ 61383 w 365918"/>
                  <a:gd name="connsiteY5" fmla="*/ 904368 h 1006276"/>
                  <a:gd name="connsiteX6" fmla="*/ 0 w 365918"/>
                  <a:gd name="connsiteY6" fmla="*/ 945290 h 1006276"/>
                  <a:gd name="connsiteX7" fmla="*/ 0 w 365918"/>
                  <a:gd name="connsiteY7" fmla="*/ 1006277 h 1006276"/>
                  <a:gd name="connsiteX8" fmla="*/ 365919 w 365918"/>
                  <a:gd name="connsiteY8" fmla="*/ 1006277 h 1006276"/>
                  <a:gd name="connsiteX9" fmla="*/ 365919 w 365918"/>
                  <a:gd name="connsiteY9" fmla="*/ 945290 h 1006276"/>
                  <a:gd name="connsiteX10" fmla="*/ 304536 w 365918"/>
                  <a:gd name="connsiteY10" fmla="*/ 904368 h 1006276"/>
                  <a:gd name="connsiteX11" fmla="*/ 274439 w 365918"/>
                  <a:gd name="connsiteY11" fmla="*/ 121973 h 1006276"/>
                  <a:gd name="connsiteX12" fmla="*/ 365919 w 365918"/>
                  <a:gd name="connsiteY12" fmla="*/ 60986 h 1006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918" h="1006276">
                    <a:moveTo>
                      <a:pt x="365919" y="60986"/>
                    </a:moveTo>
                    <a:lnTo>
                      <a:pt x="365919" y="0"/>
                    </a:lnTo>
                    <a:lnTo>
                      <a:pt x="0" y="0"/>
                    </a:lnTo>
                    <a:lnTo>
                      <a:pt x="0" y="60986"/>
                    </a:lnTo>
                    <a:lnTo>
                      <a:pt x="91480" y="121973"/>
                    </a:lnTo>
                    <a:lnTo>
                      <a:pt x="61383" y="904368"/>
                    </a:lnTo>
                    <a:lnTo>
                      <a:pt x="0" y="945290"/>
                    </a:lnTo>
                    <a:lnTo>
                      <a:pt x="0" y="1006277"/>
                    </a:lnTo>
                    <a:lnTo>
                      <a:pt x="365919" y="1006277"/>
                    </a:lnTo>
                    <a:lnTo>
                      <a:pt x="365919" y="945290"/>
                    </a:lnTo>
                    <a:lnTo>
                      <a:pt x="304536" y="904368"/>
                    </a:lnTo>
                    <a:lnTo>
                      <a:pt x="274439" y="121973"/>
                    </a:lnTo>
                    <a:lnTo>
                      <a:pt x="365919" y="60986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304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1" name="Freihandform: Form 130">
                <a:extLst>
                  <a:ext uri="{FF2B5EF4-FFF2-40B4-BE49-F238E27FC236}">
                    <a16:creationId xmlns:a16="http://schemas.microsoft.com/office/drawing/2014/main" id="{7DDAD400-25DD-4D7A-8DCF-2D4567E03373}"/>
                  </a:ext>
                </a:extLst>
              </p:cNvPr>
              <p:cNvSpPr/>
              <p:nvPr/>
            </p:nvSpPr>
            <p:spPr>
              <a:xfrm>
                <a:off x="5486135" y="3063081"/>
                <a:ext cx="365918" cy="1006276"/>
              </a:xfrm>
              <a:custGeom>
                <a:avLst/>
                <a:gdLst>
                  <a:gd name="connsiteX0" fmla="*/ 365919 w 365918"/>
                  <a:gd name="connsiteY0" fmla="*/ 60986 h 1006276"/>
                  <a:gd name="connsiteX1" fmla="*/ 365919 w 365918"/>
                  <a:gd name="connsiteY1" fmla="*/ 0 h 1006276"/>
                  <a:gd name="connsiteX2" fmla="*/ 0 w 365918"/>
                  <a:gd name="connsiteY2" fmla="*/ 0 h 1006276"/>
                  <a:gd name="connsiteX3" fmla="*/ 0 w 365918"/>
                  <a:gd name="connsiteY3" fmla="*/ 60986 h 1006276"/>
                  <a:gd name="connsiteX4" fmla="*/ 91480 w 365918"/>
                  <a:gd name="connsiteY4" fmla="*/ 121973 h 1006276"/>
                  <a:gd name="connsiteX5" fmla="*/ 61383 w 365918"/>
                  <a:gd name="connsiteY5" fmla="*/ 904368 h 1006276"/>
                  <a:gd name="connsiteX6" fmla="*/ 0 w 365918"/>
                  <a:gd name="connsiteY6" fmla="*/ 945290 h 1006276"/>
                  <a:gd name="connsiteX7" fmla="*/ 0 w 365918"/>
                  <a:gd name="connsiteY7" fmla="*/ 1006277 h 1006276"/>
                  <a:gd name="connsiteX8" fmla="*/ 365919 w 365918"/>
                  <a:gd name="connsiteY8" fmla="*/ 1006277 h 1006276"/>
                  <a:gd name="connsiteX9" fmla="*/ 365919 w 365918"/>
                  <a:gd name="connsiteY9" fmla="*/ 945290 h 1006276"/>
                  <a:gd name="connsiteX10" fmla="*/ 304536 w 365918"/>
                  <a:gd name="connsiteY10" fmla="*/ 904368 h 1006276"/>
                  <a:gd name="connsiteX11" fmla="*/ 274439 w 365918"/>
                  <a:gd name="connsiteY11" fmla="*/ 121973 h 1006276"/>
                  <a:gd name="connsiteX12" fmla="*/ 365919 w 365918"/>
                  <a:gd name="connsiteY12" fmla="*/ 60986 h 1006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918" h="1006276">
                    <a:moveTo>
                      <a:pt x="365919" y="60986"/>
                    </a:moveTo>
                    <a:lnTo>
                      <a:pt x="365919" y="0"/>
                    </a:lnTo>
                    <a:lnTo>
                      <a:pt x="0" y="0"/>
                    </a:lnTo>
                    <a:lnTo>
                      <a:pt x="0" y="60986"/>
                    </a:lnTo>
                    <a:lnTo>
                      <a:pt x="91480" y="121973"/>
                    </a:lnTo>
                    <a:lnTo>
                      <a:pt x="61383" y="904368"/>
                    </a:lnTo>
                    <a:lnTo>
                      <a:pt x="0" y="945290"/>
                    </a:lnTo>
                    <a:lnTo>
                      <a:pt x="0" y="1006277"/>
                    </a:lnTo>
                    <a:lnTo>
                      <a:pt x="365919" y="1006277"/>
                    </a:lnTo>
                    <a:lnTo>
                      <a:pt x="365919" y="945290"/>
                    </a:lnTo>
                    <a:lnTo>
                      <a:pt x="304536" y="904368"/>
                    </a:lnTo>
                    <a:lnTo>
                      <a:pt x="274439" y="121973"/>
                    </a:lnTo>
                    <a:lnTo>
                      <a:pt x="365919" y="60986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304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2" name="Freihandform: Form 131">
                <a:extLst>
                  <a:ext uri="{FF2B5EF4-FFF2-40B4-BE49-F238E27FC236}">
                    <a16:creationId xmlns:a16="http://schemas.microsoft.com/office/drawing/2014/main" id="{1AF7853F-2BFA-401A-A653-88AA7592E71D}"/>
                  </a:ext>
                </a:extLst>
              </p:cNvPr>
              <p:cNvSpPr/>
              <p:nvPr/>
            </p:nvSpPr>
            <p:spPr>
              <a:xfrm>
                <a:off x="5913040" y="3063081"/>
                <a:ext cx="365918" cy="1006276"/>
              </a:xfrm>
              <a:custGeom>
                <a:avLst/>
                <a:gdLst>
                  <a:gd name="connsiteX0" fmla="*/ 365919 w 365918"/>
                  <a:gd name="connsiteY0" fmla="*/ 60986 h 1006276"/>
                  <a:gd name="connsiteX1" fmla="*/ 365919 w 365918"/>
                  <a:gd name="connsiteY1" fmla="*/ 0 h 1006276"/>
                  <a:gd name="connsiteX2" fmla="*/ 0 w 365918"/>
                  <a:gd name="connsiteY2" fmla="*/ 0 h 1006276"/>
                  <a:gd name="connsiteX3" fmla="*/ 0 w 365918"/>
                  <a:gd name="connsiteY3" fmla="*/ 60986 h 1006276"/>
                  <a:gd name="connsiteX4" fmla="*/ 91480 w 365918"/>
                  <a:gd name="connsiteY4" fmla="*/ 121973 h 1006276"/>
                  <a:gd name="connsiteX5" fmla="*/ 61383 w 365918"/>
                  <a:gd name="connsiteY5" fmla="*/ 904368 h 1006276"/>
                  <a:gd name="connsiteX6" fmla="*/ 0 w 365918"/>
                  <a:gd name="connsiteY6" fmla="*/ 945290 h 1006276"/>
                  <a:gd name="connsiteX7" fmla="*/ 0 w 365918"/>
                  <a:gd name="connsiteY7" fmla="*/ 1006277 h 1006276"/>
                  <a:gd name="connsiteX8" fmla="*/ 365919 w 365918"/>
                  <a:gd name="connsiteY8" fmla="*/ 1006277 h 1006276"/>
                  <a:gd name="connsiteX9" fmla="*/ 365919 w 365918"/>
                  <a:gd name="connsiteY9" fmla="*/ 945290 h 1006276"/>
                  <a:gd name="connsiteX10" fmla="*/ 304536 w 365918"/>
                  <a:gd name="connsiteY10" fmla="*/ 904368 h 1006276"/>
                  <a:gd name="connsiteX11" fmla="*/ 274439 w 365918"/>
                  <a:gd name="connsiteY11" fmla="*/ 121973 h 1006276"/>
                  <a:gd name="connsiteX12" fmla="*/ 365919 w 365918"/>
                  <a:gd name="connsiteY12" fmla="*/ 60986 h 1006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918" h="1006276">
                    <a:moveTo>
                      <a:pt x="365919" y="60986"/>
                    </a:moveTo>
                    <a:lnTo>
                      <a:pt x="365919" y="0"/>
                    </a:lnTo>
                    <a:lnTo>
                      <a:pt x="0" y="0"/>
                    </a:lnTo>
                    <a:lnTo>
                      <a:pt x="0" y="60986"/>
                    </a:lnTo>
                    <a:lnTo>
                      <a:pt x="91480" y="121973"/>
                    </a:lnTo>
                    <a:lnTo>
                      <a:pt x="61383" y="904368"/>
                    </a:lnTo>
                    <a:lnTo>
                      <a:pt x="0" y="945290"/>
                    </a:lnTo>
                    <a:lnTo>
                      <a:pt x="0" y="1006277"/>
                    </a:lnTo>
                    <a:lnTo>
                      <a:pt x="365919" y="1006277"/>
                    </a:lnTo>
                    <a:lnTo>
                      <a:pt x="365919" y="945290"/>
                    </a:lnTo>
                    <a:lnTo>
                      <a:pt x="304536" y="904368"/>
                    </a:lnTo>
                    <a:lnTo>
                      <a:pt x="274439" y="121973"/>
                    </a:lnTo>
                    <a:lnTo>
                      <a:pt x="365919" y="60986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304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3" name="Freihandform: Form 132">
                <a:extLst>
                  <a:ext uri="{FF2B5EF4-FFF2-40B4-BE49-F238E27FC236}">
                    <a16:creationId xmlns:a16="http://schemas.microsoft.com/office/drawing/2014/main" id="{B624D0DA-1D6E-4008-90AD-983AEE569F6D}"/>
                  </a:ext>
                </a:extLst>
              </p:cNvPr>
              <p:cNvSpPr/>
              <p:nvPr/>
            </p:nvSpPr>
            <p:spPr>
              <a:xfrm>
                <a:off x="6339945" y="3063081"/>
                <a:ext cx="365918" cy="1006276"/>
              </a:xfrm>
              <a:custGeom>
                <a:avLst/>
                <a:gdLst>
                  <a:gd name="connsiteX0" fmla="*/ 365919 w 365918"/>
                  <a:gd name="connsiteY0" fmla="*/ 60986 h 1006276"/>
                  <a:gd name="connsiteX1" fmla="*/ 365919 w 365918"/>
                  <a:gd name="connsiteY1" fmla="*/ 0 h 1006276"/>
                  <a:gd name="connsiteX2" fmla="*/ 0 w 365918"/>
                  <a:gd name="connsiteY2" fmla="*/ 0 h 1006276"/>
                  <a:gd name="connsiteX3" fmla="*/ 0 w 365918"/>
                  <a:gd name="connsiteY3" fmla="*/ 60986 h 1006276"/>
                  <a:gd name="connsiteX4" fmla="*/ 91480 w 365918"/>
                  <a:gd name="connsiteY4" fmla="*/ 121973 h 1006276"/>
                  <a:gd name="connsiteX5" fmla="*/ 61383 w 365918"/>
                  <a:gd name="connsiteY5" fmla="*/ 904368 h 1006276"/>
                  <a:gd name="connsiteX6" fmla="*/ 0 w 365918"/>
                  <a:gd name="connsiteY6" fmla="*/ 945290 h 1006276"/>
                  <a:gd name="connsiteX7" fmla="*/ 0 w 365918"/>
                  <a:gd name="connsiteY7" fmla="*/ 1006277 h 1006276"/>
                  <a:gd name="connsiteX8" fmla="*/ 365919 w 365918"/>
                  <a:gd name="connsiteY8" fmla="*/ 1006277 h 1006276"/>
                  <a:gd name="connsiteX9" fmla="*/ 365919 w 365918"/>
                  <a:gd name="connsiteY9" fmla="*/ 945290 h 1006276"/>
                  <a:gd name="connsiteX10" fmla="*/ 304536 w 365918"/>
                  <a:gd name="connsiteY10" fmla="*/ 904368 h 1006276"/>
                  <a:gd name="connsiteX11" fmla="*/ 274439 w 365918"/>
                  <a:gd name="connsiteY11" fmla="*/ 121973 h 1006276"/>
                  <a:gd name="connsiteX12" fmla="*/ 365919 w 365918"/>
                  <a:gd name="connsiteY12" fmla="*/ 60986 h 1006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918" h="1006276">
                    <a:moveTo>
                      <a:pt x="365919" y="60986"/>
                    </a:moveTo>
                    <a:lnTo>
                      <a:pt x="365919" y="0"/>
                    </a:lnTo>
                    <a:lnTo>
                      <a:pt x="0" y="0"/>
                    </a:lnTo>
                    <a:lnTo>
                      <a:pt x="0" y="60986"/>
                    </a:lnTo>
                    <a:lnTo>
                      <a:pt x="91480" y="121973"/>
                    </a:lnTo>
                    <a:lnTo>
                      <a:pt x="61383" y="904368"/>
                    </a:lnTo>
                    <a:lnTo>
                      <a:pt x="0" y="945290"/>
                    </a:lnTo>
                    <a:lnTo>
                      <a:pt x="0" y="1006277"/>
                    </a:lnTo>
                    <a:lnTo>
                      <a:pt x="365919" y="1006277"/>
                    </a:lnTo>
                    <a:lnTo>
                      <a:pt x="365919" y="945290"/>
                    </a:lnTo>
                    <a:lnTo>
                      <a:pt x="304536" y="904368"/>
                    </a:lnTo>
                    <a:lnTo>
                      <a:pt x="274439" y="121973"/>
                    </a:lnTo>
                    <a:lnTo>
                      <a:pt x="365919" y="60986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304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4" name="Freihandform: Form 133">
                <a:extLst>
                  <a:ext uri="{FF2B5EF4-FFF2-40B4-BE49-F238E27FC236}">
                    <a16:creationId xmlns:a16="http://schemas.microsoft.com/office/drawing/2014/main" id="{AAA3916B-DF60-479F-A24C-B764A6A275AD}"/>
                  </a:ext>
                </a:extLst>
              </p:cNvPr>
              <p:cNvSpPr/>
              <p:nvPr/>
            </p:nvSpPr>
            <p:spPr>
              <a:xfrm>
                <a:off x="6766851" y="3063081"/>
                <a:ext cx="365918" cy="1006276"/>
              </a:xfrm>
              <a:custGeom>
                <a:avLst/>
                <a:gdLst>
                  <a:gd name="connsiteX0" fmla="*/ 365919 w 365918"/>
                  <a:gd name="connsiteY0" fmla="*/ 60986 h 1006276"/>
                  <a:gd name="connsiteX1" fmla="*/ 365919 w 365918"/>
                  <a:gd name="connsiteY1" fmla="*/ 0 h 1006276"/>
                  <a:gd name="connsiteX2" fmla="*/ 0 w 365918"/>
                  <a:gd name="connsiteY2" fmla="*/ 0 h 1006276"/>
                  <a:gd name="connsiteX3" fmla="*/ 0 w 365918"/>
                  <a:gd name="connsiteY3" fmla="*/ 60986 h 1006276"/>
                  <a:gd name="connsiteX4" fmla="*/ 91480 w 365918"/>
                  <a:gd name="connsiteY4" fmla="*/ 121973 h 1006276"/>
                  <a:gd name="connsiteX5" fmla="*/ 61383 w 365918"/>
                  <a:gd name="connsiteY5" fmla="*/ 904368 h 1006276"/>
                  <a:gd name="connsiteX6" fmla="*/ 0 w 365918"/>
                  <a:gd name="connsiteY6" fmla="*/ 945290 h 1006276"/>
                  <a:gd name="connsiteX7" fmla="*/ 0 w 365918"/>
                  <a:gd name="connsiteY7" fmla="*/ 1006277 h 1006276"/>
                  <a:gd name="connsiteX8" fmla="*/ 365919 w 365918"/>
                  <a:gd name="connsiteY8" fmla="*/ 1006277 h 1006276"/>
                  <a:gd name="connsiteX9" fmla="*/ 365919 w 365918"/>
                  <a:gd name="connsiteY9" fmla="*/ 945290 h 1006276"/>
                  <a:gd name="connsiteX10" fmla="*/ 304536 w 365918"/>
                  <a:gd name="connsiteY10" fmla="*/ 904368 h 1006276"/>
                  <a:gd name="connsiteX11" fmla="*/ 274439 w 365918"/>
                  <a:gd name="connsiteY11" fmla="*/ 121973 h 1006276"/>
                  <a:gd name="connsiteX12" fmla="*/ 365919 w 365918"/>
                  <a:gd name="connsiteY12" fmla="*/ 60986 h 1006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918" h="1006276">
                    <a:moveTo>
                      <a:pt x="365919" y="60986"/>
                    </a:moveTo>
                    <a:lnTo>
                      <a:pt x="365919" y="0"/>
                    </a:lnTo>
                    <a:lnTo>
                      <a:pt x="0" y="0"/>
                    </a:lnTo>
                    <a:lnTo>
                      <a:pt x="0" y="60986"/>
                    </a:lnTo>
                    <a:lnTo>
                      <a:pt x="91480" y="121973"/>
                    </a:lnTo>
                    <a:lnTo>
                      <a:pt x="61383" y="904368"/>
                    </a:lnTo>
                    <a:lnTo>
                      <a:pt x="0" y="945290"/>
                    </a:lnTo>
                    <a:lnTo>
                      <a:pt x="0" y="1006277"/>
                    </a:lnTo>
                    <a:lnTo>
                      <a:pt x="365919" y="1006277"/>
                    </a:lnTo>
                    <a:lnTo>
                      <a:pt x="365919" y="945290"/>
                    </a:lnTo>
                    <a:lnTo>
                      <a:pt x="304536" y="904368"/>
                    </a:lnTo>
                    <a:lnTo>
                      <a:pt x="274439" y="121973"/>
                    </a:lnTo>
                    <a:lnTo>
                      <a:pt x="365919" y="60986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304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5" name="Freihandform: Form 134">
                <a:extLst>
                  <a:ext uri="{FF2B5EF4-FFF2-40B4-BE49-F238E27FC236}">
                    <a16:creationId xmlns:a16="http://schemas.microsoft.com/office/drawing/2014/main" id="{253707A1-00C6-4D26-947A-5692DD02CB30}"/>
                  </a:ext>
                </a:extLst>
              </p:cNvPr>
              <p:cNvSpPr/>
              <p:nvPr/>
            </p:nvSpPr>
            <p:spPr>
              <a:xfrm>
                <a:off x="4963054" y="2397262"/>
                <a:ext cx="2265890" cy="670851"/>
              </a:xfrm>
              <a:custGeom>
                <a:avLst/>
                <a:gdLst>
                  <a:gd name="connsiteX0" fmla="*/ 65682 w 2265890"/>
                  <a:gd name="connsiteY0" fmla="*/ 670851 h 670851"/>
                  <a:gd name="connsiteX1" fmla="*/ 2200209 w 2265890"/>
                  <a:gd name="connsiteY1" fmla="*/ 670851 h 670851"/>
                  <a:gd name="connsiteX2" fmla="*/ 2200209 w 2265890"/>
                  <a:gd name="connsiteY2" fmla="*/ 548878 h 670851"/>
                  <a:gd name="connsiteX3" fmla="*/ 2265891 w 2265890"/>
                  <a:gd name="connsiteY3" fmla="*/ 548878 h 670851"/>
                  <a:gd name="connsiteX4" fmla="*/ 2265891 w 2265890"/>
                  <a:gd name="connsiteY4" fmla="*/ 467949 h 670851"/>
                  <a:gd name="connsiteX5" fmla="*/ 1132946 w 2265890"/>
                  <a:gd name="connsiteY5" fmla="*/ 0 h 670851"/>
                  <a:gd name="connsiteX6" fmla="*/ 0 w 2265890"/>
                  <a:gd name="connsiteY6" fmla="*/ 467949 h 670851"/>
                  <a:gd name="connsiteX7" fmla="*/ 0 w 2265890"/>
                  <a:gd name="connsiteY7" fmla="*/ 548878 h 670851"/>
                  <a:gd name="connsiteX8" fmla="*/ 65682 w 2265890"/>
                  <a:gd name="connsiteY8" fmla="*/ 548878 h 670851"/>
                  <a:gd name="connsiteX9" fmla="*/ 65682 w 2265890"/>
                  <a:gd name="connsiteY9" fmla="*/ 670851 h 670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65890" h="670851">
                    <a:moveTo>
                      <a:pt x="65682" y="670851"/>
                    </a:moveTo>
                    <a:lnTo>
                      <a:pt x="2200209" y="670851"/>
                    </a:lnTo>
                    <a:lnTo>
                      <a:pt x="2200209" y="548878"/>
                    </a:lnTo>
                    <a:lnTo>
                      <a:pt x="2265891" y="548878"/>
                    </a:lnTo>
                    <a:lnTo>
                      <a:pt x="2265891" y="467949"/>
                    </a:lnTo>
                    <a:lnTo>
                      <a:pt x="1132946" y="0"/>
                    </a:lnTo>
                    <a:lnTo>
                      <a:pt x="0" y="467949"/>
                    </a:lnTo>
                    <a:lnTo>
                      <a:pt x="0" y="548878"/>
                    </a:lnTo>
                    <a:lnTo>
                      <a:pt x="65682" y="548878"/>
                    </a:lnTo>
                    <a:lnTo>
                      <a:pt x="65682" y="670851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304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6" name="Rechteck 135">
                <a:extLst>
                  <a:ext uri="{FF2B5EF4-FFF2-40B4-BE49-F238E27FC236}">
                    <a16:creationId xmlns:a16="http://schemas.microsoft.com/office/drawing/2014/main" id="{6D539FD2-14BA-4F92-9F95-F2364E639015}"/>
                  </a:ext>
                </a:extLst>
              </p:cNvPr>
              <p:cNvSpPr/>
              <p:nvPr/>
            </p:nvSpPr>
            <p:spPr>
              <a:xfrm>
                <a:off x="5013960" y="2946406"/>
                <a:ext cx="2152015" cy="12170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7" name="Freihandform: Form 136">
                <a:extLst>
                  <a:ext uri="{FF2B5EF4-FFF2-40B4-BE49-F238E27FC236}">
                    <a16:creationId xmlns:a16="http://schemas.microsoft.com/office/drawing/2014/main" id="{C837BB83-E170-435F-A15E-C636A5EAC3D9}"/>
                  </a:ext>
                </a:extLst>
              </p:cNvPr>
              <p:cNvSpPr/>
              <p:nvPr/>
            </p:nvSpPr>
            <p:spPr>
              <a:xfrm>
                <a:off x="5059230" y="4069356"/>
                <a:ext cx="2073539" cy="121972"/>
              </a:xfrm>
              <a:custGeom>
                <a:avLst/>
                <a:gdLst>
                  <a:gd name="connsiteX0" fmla="*/ 0 w 2317485"/>
                  <a:gd name="connsiteY0" fmla="*/ 0 h 121972"/>
                  <a:gd name="connsiteX1" fmla="*/ 2317486 w 2317485"/>
                  <a:gd name="connsiteY1" fmla="*/ 0 h 121972"/>
                  <a:gd name="connsiteX2" fmla="*/ 2317486 w 2317485"/>
                  <a:gd name="connsiteY2" fmla="*/ 121973 h 121972"/>
                  <a:gd name="connsiteX3" fmla="*/ 0 w 2317485"/>
                  <a:gd name="connsiteY3" fmla="*/ 121973 h 121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7485" h="121972">
                    <a:moveTo>
                      <a:pt x="0" y="0"/>
                    </a:moveTo>
                    <a:lnTo>
                      <a:pt x="2317486" y="0"/>
                    </a:lnTo>
                    <a:lnTo>
                      <a:pt x="2317486" y="121973"/>
                    </a:lnTo>
                    <a:lnTo>
                      <a:pt x="0" y="121973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304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38" name="Gleichschenkliges Dreieck 137">
                <a:extLst>
                  <a:ext uri="{FF2B5EF4-FFF2-40B4-BE49-F238E27FC236}">
                    <a16:creationId xmlns:a16="http://schemas.microsoft.com/office/drawing/2014/main" id="{9EFEECCE-7A15-42DE-94EA-3FFEF070D2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90909" y="2483911"/>
                <a:ext cx="1798115" cy="367384"/>
              </a:xfrm>
              <a:prstGeom prst="triangl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217" name="Gruppieren 216">
            <a:extLst>
              <a:ext uri="{FF2B5EF4-FFF2-40B4-BE49-F238E27FC236}">
                <a16:creationId xmlns:a16="http://schemas.microsoft.com/office/drawing/2014/main" id="{990BFEE9-DDBF-4B5A-AED9-4E08D2732C37}"/>
              </a:ext>
            </a:extLst>
          </p:cNvPr>
          <p:cNvGrpSpPr>
            <a:grpSpLocks noChangeAspect="1"/>
          </p:cNvGrpSpPr>
          <p:nvPr/>
        </p:nvGrpSpPr>
        <p:grpSpPr>
          <a:xfrm>
            <a:off x="7791566" y="3099150"/>
            <a:ext cx="1130400" cy="1130400"/>
            <a:chOff x="3417676" y="750676"/>
            <a:chExt cx="5356648" cy="5356648"/>
          </a:xfrm>
        </p:grpSpPr>
        <p:sp>
          <p:nvSpPr>
            <p:cNvPr id="218" name="Ellipse 217">
              <a:extLst>
                <a:ext uri="{FF2B5EF4-FFF2-40B4-BE49-F238E27FC236}">
                  <a16:creationId xmlns:a16="http://schemas.microsoft.com/office/drawing/2014/main" id="{6CE8DEE7-606E-42E4-A7B2-B220D329C4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19" name="Gruppieren 218">
              <a:extLst>
                <a:ext uri="{FF2B5EF4-FFF2-40B4-BE49-F238E27FC236}">
                  <a16:creationId xmlns:a16="http://schemas.microsoft.com/office/drawing/2014/main" id="{E9B7C9F9-A65D-48BF-B320-260D520BDF6D}"/>
                </a:ext>
              </a:extLst>
            </p:cNvPr>
            <p:cNvGrpSpPr/>
            <p:nvPr/>
          </p:nvGrpSpPr>
          <p:grpSpPr>
            <a:xfrm>
              <a:off x="4830580" y="2043862"/>
              <a:ext cx="3941068" cy="4021745"/>
              <a:chOff x="4830580" y="2043862"/>
              <a:chExt cx="3941068" cy="4021745"/>
            </a:xfrm>
          </p:grpSpPr>
          <p:sp>
            <p:nvSpPr>
              <p:cNvPr id="226" name="Freihandform: Form 225">
                <a:extLst>
                  <a:ext uri="{FF2B5EF4-FFF2-40B4-BE49-F238E27FC236}">
                    <a16:creationId xmlns:a16="http://schemas.microsoft.com/office/drawing/2014/main" id="{6C1ECD43-2AE7-40FE-944F-23B2C4BCF5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30580" y="2043862"/>
                <a:ext cx="3941068" cy="4021745"/>
              </a:xfrm>
              <a:custGeom>
                <a:avLst/>
                <a:gdLst>
                  <a:gd name="connsiteX0" fmla="*/ 2401333 w 3941068"/>
                  <a:gd name="connsiteY0" fmla="*/ 0 h 4123345"/>
                  <a:gd name="connsiteX1" fmla="*/ 3941068 w 3941068"/>
                  <a:gd name="connsiteY1" fmla="*/ 1539736 h 4123345"/>
                  <a:gd name="connsiteX2" fmla="*/ 3929916 w 3941068"/>
                  <a:gd name="connsiteY2" fmla="*/ 1760582 h 4123345"/>
                  <a:gd name="connsiteX3" fmla="*/ 1805196 w 3941068"/>
                  <a:gd name="connsiteY3" fmla="*/ 4110649 h 4123345"/>
                  <a:gd name="connsiteX4" fmla="*/ 1722011 w 3941068"/>
                  <a:gd name="connsiteY4" fmla="*/ 4123345 h 4123345"/>
                  <a:gd name="connsiteX5" fmla="*/ 0 w 3941068"/>
                  <a:gd name="connsiteY5" fmla="*/ 2401334 h 41233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  <a:gd name="connsiteX0" fmla="*/ 2502933 w 3941068"/>
                  <a:gd name="connsiteY0" fmla="*/ 0 h 4021745"/>
                  <a:gd name="connsiteX1" fmla="*/ 3941068 w 3941068"/>
                  <a:gd name="connsiteY1" fmla="*/ 1438136 h 4021745"/>
                  <a:gd name="connsiteX2" fmla="*/ 3929916 w 3941068"/>
                  <a:gd name="connsiteY2" fmla="*/ 1658982 h 4021745"/>
                  <a:gd name="connsiteX3" fmla="*/ 1805196 w 3941068"/>
                  <a:gd name="connsiteY3" fmla="*/ 4009049 h 4021745"/>
                  <a:gd name="connsiteX4" fmla="*/ 1722011 w 3941068"/>
                  <a:gd name="connsiteY4" fmla="*/ 4021745 h 4021745"/>
                  <a:gd name="connsiteX5" fmla="*/ 0 w 3941068"/>
                  <a:gd name="connsiteY5" fmla="*/ 2299734 h 4021745"/>
                  <a:gd name="connsiteX6" fmla="*/ 2502933 w 3941068"/>
                  <a:gd name="connsiteY6" fmla="*/ 0 h 402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41068" h="4021745">
                    <a:moveTo>
                      <a:pt x="2502933" y="0"/>
                    </a:moveTo>
                    <a:lnTo>
                      <a:pt x="3941068" y="1438136"/>
                    </a:lnTo>
                    <a:lnTo>
                      <a:pt x="3929916" y="1658982"/>
                    </a:lnTo>
                    <a:cubicBezTo>
                      <a:pt x="3811047" y="2829469"/>
                      <a:pt x="2938487" y="3777144"/>
                      <a:pt x="1805196" y="4009049"/>
                    </a:cubicBezTo>
                    <a:lnTo>
                      <a:pt x="1722011" y="4021745"/>
                    </a:lnTo>
                    <a:lnTo>
                      <a:pt x="0" y="2299734"/>
                    </a:lnTo>
                    <a:cubicBezTo>
                      <a:pt x="800444" y="1499289"/>
                      <a:pt x="2611809" y="1765645"/>
                      <a:pt x="2502933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27" name="Rechteck 226">
                <a:extLst>
                  <a:ext uri="{FF2B5EF4-FFF2-40B4-BE49-F238E27FC236}">
                    <a16:creationId xmlns:a16="http://schemas.microsoft.com/office/drawing/2014/main" id="{C0CE3272-182D-44D5-AB45-8B1696C3274D}"/>
                  </a:ext>
                </a:extLst>
              </p:cNvPr>
              <p:cNvSpPr/>
              <p:nvPr/>
            </p:nvSpPr>
            <p:spPr>
              <a:xfrm rot="2700000">
                <a:off x="5281931" y="3382278"/>
                <a:ext cx="1173480" cy="64208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8" name="Rechteck 227">
                <a:extLst>
                  <a:ext uri="{FF2B5EF4-FFF2-40B4-BE49-F238E27FC236}">
                    <a16:creationId xmlns:a16="http://schemas.microsoft.com/office/drawing/2014/main" id="{5934A9EA-1D65-45B8-B63E-51E1441AA8A4}"/>
                  </a:ext>
                </a:extLst>
              </p:cNvPr>
              <p:cNvSpPr/>
              <p:nvPr/>
            </p:nvSpPr>
            <p:spPr>
              <a:xfrm rot="2700000">
                <a:off x="6125852" y="2457124"/>
                <a:ext cx="1173480" cy="117744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9" name="Rechteck 228">
                <a:extLst>
                  <a:ext uri="{FF2B5EF4-FFF2-40B4-BE49-F238E27FC236}">
                    <a16:creationId xmlns:a16="http://schemas.microsoft.com/office/drawing/2014/main" id="{01D4AE22-BB32-4AF4-B29F-035FBDB2F2A5}"/>
                  </a:ext>
                </a:extLst>
              </p:cNvPr>
              <p:cNvSpPr/>
              <p:nvPr/>
            </p:nvSpPr>
            <p:spPr>
              <a:xfrm>
                <a:off x="6240576" y="2063724"/>
                <a:ext cx="739541" cy="927023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0" name="Rechteck 229">
                <a:extLst>
                  <a:ext uri="{FF2B5EF4-FFF2-40B4-BE49-F238E27FC236}">
                    <a16:creationId xmlns:a16="http://schemas.microsoft.com/office/drawing/2014/main" id="{EA94E85C-FC47-4F7D-A2B1-2ED23A3E380B}"/>
                  </a:ext>
                </a:extLst>
              </p:cNvPr>
              <p:cNvSpPr/>
              <p:nvPr/>
            </p:nvSpPr>
            <p:spPr>
              <a:xfrm rot="2700000">
                <a:off x="6401420" y="2782362"/>
                <a:ext cx="1173480" cy="1177448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20" name="Grafik 3" descr="Fragen mit einfarbiger Füllung">
              <a:extLst>
                <a:ext uri="{FF2B5EF4-FFF2-40B4-BE49-F238E27FC236}">
                  <a16:creationId xmlns:a16="http://schemas.microsoft.com/office/drawing/2014/main" id="{8DD313BE-67A9-42CB-BBC0-70110ED1E572}"/>
                </a:ext>
              </a:extLst>
            </p:cNvPr>
            <p:cNvGrpSpPr/>
            <p:nvPr/>
          </p:nvGrpSpPr>
          <p:grpSpPr>
            <a:xfrm>
              <a:off x="4399544" y="1732544"/>
              <a:ext cx="3392912" cy="3392912"/>
              <a:chOff x="4399544" y="1732544"/>
              <a:chExt cx="3392912" cy="3392912"/>
            </a:xfrm>
          </p:grpSpPr>
          <p:sp>
            <p:nvSpPr>
              <p:cNvPr id="221" name="Freihandform: Form 220">
                <a:extLst>
                  <a:ext uri="{FF2B5EF4-FFF2-40B4-BE49-F238E27FC236}">
                    <a16:creationId xmlns:a16="http://schemas.microsoft.com/office/drawing/2014/main" id="{9330CA7D-95FF-4812-8424-121576BF464E}"/>
                  </a:ext>
                </a:extLst>
              </p:cNvPr>
              <p:cNvSpPr/>
              <p:nvPr/>
            </p:nvSpPr>
            <p:spPr>
              <a:xfrm>
                <a:off x="5159414" y="2990748"/>
                <a:ext cx="636171" cy="636171"/>
              </a:xfrm>
              <a:custGeom>
                <a:avLst/>
                <a:gdLst>
                  <a:gd name="connsiteX0" fmla="*/ 636171 w 636171"/>
                  <a:gd name="connsiteY0" fmla="*/ 318085 h 636171"/>
                  <a:gd name="connsiteX1" fmla="*/ 318086 w 636171"/>
                  <a:gd name="connsiteY1" fmla="*/ 636171 h 636171"/>
                  <a:gd name="connsiteX2" fmla="*/ 0 w 636171"/>
                  <a:gd name="connsiteY2" fmla="*/ 318085 h 636171"/>
                  <a:gd name="connsiteX3" fmla="*/ 318086 w 636171"/>
                  <a:gd name="connsiteY3" fmla="*/ 0 h 636171"/>
                  <a:gd name="connsiteX4" fmla="*/ 636171 w 636171"/>
                  <a:gd name="connsiteY4" fmla="*/ 318085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71" h="636171">
                    <a:moveTo>
                      <a:pt x="636171" y="318085"/>
                    </a:moveTo>
                    <a:cubicBezTo>
                      <a:pt x="636171" y="493759"/>
                      <a:pt x="493759" y="636171"/>
                      <a:pt x="318086" y="636171"/>
                    </a:cubicBezTo>
                    <a:cubicBezTo>
                      <a:pt x="142412" y="636171"/>
                      <a:pt x="0" y="493759"/>
                      <a:pt x="0" y="318085"/>
                    </a:cubicBezTo>
                    <a:cubicBezTo>
                      <a:pt x="0" y="142412"/>
                      <a:pt x="142412" y="0"/>
                      <a:pt x="318086" y="0"/>
                    </a:cubicBezTo>
                    <a:cubicBezTo>
                      <a:pt x="493759" y="0"/>
                      <a:pt x="636171" y="142412"/>
                      <a:pt x="636171" y="318085"/>
                    </a:cubicBezTo>
                    <a:close/>
                  </a:path>
                </a:pathLst>
              </a:custGeom>
              <a:solidFill>
                <a:srgbClr val="FFCCCC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2" name="Freihandform: Form 221">
                <a:extLst>
                  <a:ext uri="{FF2B5EF4-FFF2-40B4-BE49-F238E27FC236}">
                    <a16:creationId xmlns:a16="http://schemas.microsoft.com/office/drawing/2014/main" id="{235EF86B-8210-4852-AE44-DC36AEA89A36}"/>
                  </a:ext>
                </a:extLst>
              </p:cNvPr>
              <p:cNvSpPr/>
              <p:nvPr/>
            </p:nvSpPr>
            <p:spPr>
              <a:xfrm>
                <a:off x="5689557" y="4206542"/>
                <a:ext cx="1272392" cy="636171"/>
              </a:xfrm>
              <a:custGeom>
                <a:avLst/>
                <a:gdLst>
                  <a:gd name="connsiteX0" fmla="*/ 1272342 w 1272392"/>
                  <a:gd name="connsiteY0" fmla="*/ 636171 h 636171"/>
                  <a:gd name="connsiteX1" fmla="*/ 1272342 w 1272392"/>
                  <a:gd name="connsiteY1" fmla="*/ 318086 h 636171"/>
                  <a:gd name="connsiteX2" fmla="*/ 1208725 w 1272392"/>
                  <a:gd name="connsiteY2" fmla="*/ 190851 h 636171"/>
                  <a:gd name="connsiteX3" fmla="*/ 897708 w 1272392"/>
                  <a:gd name="connsiteY3" fmla="*/ 42411 h 636171"/>
                  <a:gd name="connsiteX4" fmla="*/ 636171 w 1272392"/>
                  <a:gd name="connsiteY4" fmla="*/ 0 h 636171"/>
                  <a:gd name="connsiteX5" fmla="*/ 374634 w 1272392"/>
                  <a:gd name="connsiteY5" fmla="*/ 42411 h 636171"/>
                  <a:gd name="connsiteX6" fmla="*/ 63617 w 1272392"/>
                  <a:gd name="connsiteY6" fmla="*/ 190851 h 636171"/>
                  <a:gd name="connsiteX7" fmla="*/ 0 w 1272392"/>
                  <a:gd name="connsiteY7" fmla="*/ 318086 h 636171"/>
                  <a:gd name="connsiteX8" fmla="*/ 0 w 1272392"/>
                  <a:gd name="connsiteY8" fmla="*/ 636171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2392" h="636171">
                    <a:moveTo>
                      <a:pt x="1272342" y="636171"/>
                    </a:moveTo>
                    <a:lnTo>
                      <a:pt x="1272342" y="318086"/>
                    </a:lnTo>
                    <a:cubicBezTo>
                      <a:pt x="1273646" y="267726"/>
                      <a:pt x="1249793" y="220023"/>
                      <a:pt x="1208725" y="190851"/>
                    </a:cubicBezTo>
                    <a:cubicBezTo>
                      <a:pt x="1117173" y="119194"/>
                      <a:pt x="1010999" y="68519"/>
                      <a:pt x="897708" y="42411"/>
                    </a:cubicBezTo>
                    <a:cubicBezTo>
                      <a:pt x="812765" y="16876"/>
                      <a:pt x="724832" y="2619"/>
                      <a:pt x="636171" y="0"/>
                    </a:cubicBezTo>
                    <a:cubicBezTo>
                      <a:pt x="547301" y="276"/>
                      <a:pt x="459036" y="14586"/>
                      <a:pt x="374634" y="42411"/>
                    </a:cubicBezTo>
                    <a:cubicBezTo>
                      <a:pt x="262951" y="72983"/>
                      <a:pt x="157626" y="123254"/>
                      <a:pt x="63617" y="190851"/>
                    </a:cubicBezTo>
                    <a:cubicBezTo>
                      <a:pt x="23743" y="221031"/>
                      <a:pt x="219" y="268079"/>
                      <a:pt x="0" y="318086"/>
                    </a:cubicBezTo>
                    <a:lnTo>
                      <a:pt x="0" y="636171"/>
                    </a:lnTo>
                    <a:close/>
                  </a:path>
                </a:pathLst>
              </a:custGeom>
              <a:solidFill>
                <a:srgbClr val="FF0000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3" name="Freihandform: Form 222">
                <a:extLst>
                  <a:ext uri="{FF2B5EF4-FFF2-40B4-BE49-F238E27FC236}">
                    <a16:creationId xmlns:a16="http://schemas.microsoft.com/office/drawing/2014/main" id="{60C98B78-1C70-4E75-B76F-B746D3A664B2}"/>
                  </a:ext>
                </a:extLst>
              </p:cNvPr>
              <p:cNvSpPr/>
              <p:nvPr/>
            </p:nvSpPr>
            <p:spPr>
              <a:xfrm>
                <a:off x="6007642" y="3485548"/>
                <a:ext cx="636171" cy="636170"/>
              </a:xfrm>
              <a:custGeom>
                <a:avLst/>
                <a:gdLst>
                  <a:gd name="connsiteX0" fmla="*/ 636171 w 636171"/>
                  <a:gd name="connsiteY0" fmla="*/ 318085 h 636170"/>
                  <a:gd name="connsiteX1" fmla="*/ 318086 w 636171"/>
                  <a:gd name="connsiteY1" fmla="*/ 636171 h 636170"/>
                  <a:gd name="connsiteX2" fmla="*/ 0 w 636171"/>
                  <a:gd name="connsiteY2" fmla="*/ 318085 h 636170"/>
                  <a:gd name="connsiteX3" fmla="*/ 318086 w 636171"/>
                  <a:gd name="connsiteY3" fmla="*/ 0 h 636170"/>
                  <a:gd name="connsiteX4" fmla="*/ 636171 w 636171"/>
                  <a:gd name="connsiteY4" fmla="*/ 318085 h 636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171" h="636170">
                    <a:moveTo>
                      <a:pt x="636171" y="318085"/>
                    </a:moveTo>
                    <a:cubicBezTo>
                      <a:pt x="636171" y="493759"/>
                      <a:pt x="493759" y="636171"/>
                      <a:pt x="318086" y="636171"/>
                    </a:cubicBezTo>
                    <a:cubicBezTo>
                      <a:pt x="142412" y="636171"/>
                      <a:pt x="0" y="493759"/>
                      <a:pt x="0" y="318085"/>
                    </a:cubicBezTo>
                    <a:cubicBezTo>
                      <a:pt x="0" y="142412"/>
                      <a:pt x="142412" y="0"/>
                      <a:pt x="318086" y="0"/>
                    </a:cubicBezTo>
                    <a:cubicBezTo>
                      <a:pt x="493759" y="0"/>
                      <a:pt x="636171" y="142412"/>
                      <a:pt x="636171" y="318085"/>
                    </a:cubicBezTo>
                    <a:close/>
                  </a:path>
                </a:pathLst>
              </a:custGeom>
              <a:solidFill>
                <a:srgbClr val="FFCCCC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24" name="Freihandform: Form 223">
                <a:extLst>
                  <a:ext uri="{FF2B5EF4-FFF2-40B4-BE49-F238E27FC236}">
                    <a16:creationId xmlns:a16="http://schemas.microsoft.com/office/drawing/2014/main" id="{E9277DEA-1586-477E-BC41-A39119B7DAE7}"/>
                  </a:ext>
                </a:extLst>
              </p:cNvPr>
              <p:cNvSpPr/>
              <p:nvPr/>
            </p:nvSpPr>
            <p:spPr>
              <a:xfrm>
                <a:off x="4841278" y="3711742"/>
                <a:ext cx="1152227" cy="636171"/>
              </a:xfrm>
              <a:custGeom>
                <a:avLst/>
                <a:gdLst>
                  <a:gd name="connsiteX0" fmla="*/ 827073 w 1152227"/>
                  <a:gd name="connsiteY0" fmla="*/ 572554 h 636171"/>
                  <a:gd name="connsiteX1" fmla="*/ 827073 w 1152227"/>
                  <a:gd name="connsiteY1" fmla="*/ 572554 h 636171"/>
                  <a:gd name="connsiteX2" fmla="*/ 1152227 w 1152227"/>
                  <a:gd name="connsiteY2" fmla="*/ 409977 h 636171"/>
                  <a:gd name="connsiteX3" fmla="*/ 1024993 w 1152227"/>
                  <a:gd name="connsiteY3" fmla="*/ 98960 h 636171"/>
                  <a:gd name="connsiteX4" fmla="*/ 1024993 w 1152227"/>
                  <a:gd name="connsiteY4" fmla="*/ 84823 h 636171"/>
                  <a:gd name="connsiteX5" fmla="*/ 897759 w 1152227"/>
                  <a:gd name="connsiteY5" fmla="*/ 42411 h 636171"/>
                  <a:gd name="connsiteX6" fmla="*/ 636222 w 1152227"/>
                  <a:gd name="connsiteY6" fmla="*/ 0 h 636171"/>
                  <a:gd name="connsiteX7" fmla="*/ 374685 w 1152227"/>
                  <a:gd name="connsiteY7" fmla="*/ 42411 h 636171"/>
                  <a:gd name="connsiteX8" fmla="*/ 63668 w 1152227"/>
                  <a:gd name="connsiteY8" fmla="*/ 190851 h 636171"/>
                  <a:gd name="connsiteX9" fmla="*/ 51 w 1152227"/>
                  <a:gd name="connsiteY9" fmla="*/ 318086 h 636171"/>
                  <a:gd name="connsiteX10" fmla="*/ 51 w 1152227"/>
                  <a:gd name="connsiteY10" fmla="*/ 636171 h 636171"/>
                  <a:gd name="connsiteX11" fmla="*/ 763456 w 1152227"/>
                  <a:gd name="connsiteY11" fmla="*/ 636171 h 636171"/>
                  <a:gd name="connsiteX12" fmla="*/ 827073 w 1152227"/>
                  <a:gd name="connsiteY12" fmla="*/ 572554 h 63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52227" h="636171">
                    <a:moveTo>
                      <a:pt x="827073" y="572554"/>
                    </a:moveTo>
                    <a:lnTo>
                      <a:pt x="827073" y="572554"/>
                    </a:lnTo>
                    <a:cubicBezTo>
                      <a:pt x="926312" y="501730"/>
                      <a:pt x="1036024" y="446875"/>
                      <a:pt x="1152227" y="409977"/>
                    </a:cubicBezTo>
                    <a:cubicBezTo>
                      <a:pt x="1071854" y="326225"/>
                      <a:pt x="1026364" y="215029"/>
                      <a:pt x="1024993" y="98960"/>
                    </a:cubicBezTo>
                    <a:lnTo>
                      <a:pt x="1024993" y="84823"/>
                    </a:lnTo>
                    <a:cubicBezTo>
                      <a:pt x="983702" y="67522"/>
                      <a:pt x="941170" y="53346"/>
                      <a:pt x="897759" y="42411"/>
                    </a:cubicBezTo>
                    <a:cubicBezTo>
                      <a:pt x="812816" y="16876"/>
                      <a:pt x="724883" y="2615"/>
                      <a:pt x="636222" y="0"/>
                    </a:cubicBezTo>
                    <a:cubicBezTo>
                      <a:pt x="547352" y="272"/>
                      <a:pt x="459087" y="14586"/>
                      <a:pt x="374685" y="42411"/>
                    </a:cubicBezTo>
                    <a:cubicBezTo>
                      <a:pt x="264136" y="75969"/>
                      <a:pt x="159284" y="126011"/>
                      <a:pt x="63668" y="190851"/>
                    </a:cubicBezTo>
                    <a:cubicBezTo>
                      <a:pt x="22600" y="220023"/>
                      <a:pt x="-1253" y="267726"/>
                      <a:pt x="51" y="318086"/>
                    </a:cubicBezTo>
                    <a:lnTo>
                      <a:pt x="51" y="636171"/>
                    </a:lnTo>
                    <a:lnTo>
                      <a:pt x="763456" y="636171"/>
                    </a:lnTo>
                    <a:cubicBezTo>
                      <a:pt x="780979" y="611579"/>
                      <a:pt x="802482" y="590077"/>
                      <a:pt x="827073" y="57255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5" name="Freihandform: Form 224">
                <a:extLst>
                  <a:ext uri="{FF2B5EF4-FFF2-40B4-BE49-F238E27FC236}">
                    <a16:creationId xmlns:a16="http://schemas.microsoft.com/office/drawing/2014/main" id="{DB57A145-BD8F-425D-A389-5A578C88C91A}"/>
                  </a:ext>
                </a:extLst>
              </p:cNvPr>
              <p:cNvSpPr/>
              <p:nvPr/>
            </p:nvSpPr>
            <p:spPr>
              <a:xfrm>
                <a:off x="5866257" y="2015286"/>
                <a:ext cx="1482292" cy="1358578"/>
              </a:xfrm>
              <a:custGeom>
                <a:avLst/>
                <a:gdLst>
                  <a:gd name="connsiteX0" fmla="*/ 1408426 w 1482292"/>
                  <a:gd name="connsiteY0" fmla="*/ 0 h 1358578"/>
                  <a:gd name="connsiteX1" fmla="*/ 73527 w 1482292"/>
                  <a:gd name="connsiteY1" fmla="*/ 0 h 1358578"/>
                  <a:gd name="connsiteX2" fmla="*/ 14 w 1482292"/>
                  <a:gd name="connsiteY2" fmla="*/ 74573 h 1358578"/>
                  <a:gd name="connsiteX3" fmla="*/ 14 w 1482292"/>
                  <a:gd name="connsiteY3" fmla="*/ 984651 h 1358578"/>
                  <a:gd name="connsiteX4" fmla="*/ 72802 w 1482292"/>
                  <a:gd name="connsiteY4" fmla="*/ 1060274 h 1358578"/>
                  <a:gd name="connsiteX5" fmla="*/ 73527 w 1482292"/>
                  <a:gd name="connsiteY5" fmla="*/ 1060285 h 1358578"/>
                  <a:gd name="connsiteX6" fmla="*/ 285584 w 1482292"/>
                  <a:gd name="connsiteY6" fmla="*/ 1060285 h 1358578"/>
                  <a:gd name="connsiteX7" fmla="*/ 285584 w 1482292"/>
                  <a:gd name="connsiteY7" fmla="*/ 1358579 h 1358578"/>
                  <a:gd name="connsiteX8" fmla="*/ 578576 w 1482292"/>
                  <a:gd name="connsiteY8" fmla="*/ 1060285 h 1358578"/>
                  <a:gd name="connsiteX9" fmla="*/ 1408426 w 1482292"/>
                  <a:gd name="connsiteY9" fmla="*/ 1060285 h 1358578"/>
                  <a:gd name="connsiteX10" fmla="*/ 1482292 w 1482292"/>
                  <a:gd name="connsiteY10" fmla="*/ 985712 h 1358578"/>
                  <a:gd name="connsiteX11" fmla="*/ 1482292 w 1482292"/>
                  <a:gd name="connsiteY11" fmla="*/ 74573 h 1358578"/>
                  <a:gd name="connsiteX12" fmla="*/ 1408426 w 1482292"/>
                  <a:gd name="connsiteY12" fmla="*/ 0 h 1358578"/>
                  <a:gd name="connsiteX13" fmla="*/ 734791 w 1482292"/>
                  <a:gd name="connsiteY13" fmla="*/ 927749 h 1358578"/>
                  <a:gd name="connsiteX14" fmla="*/ 656337 w 1482292"/>
                  <a:gd name="connsiteY14" fmla="*/ 849281 h 1358578"/>
                  <a:gd name="connsiteX15" fmla="*/ 734805 w 1482292"/>
                  <a:gd name="connsiteY15" fmla="*/ 770827 h 1358578"/>
                  <a:gd name="connsiteX16" fmla="*/ 813252 w 1482292"/>
                  <a:gd name="connsiteY16" fmla="*/ 848228 h 1358578"/>
                  <a:gd name="connsiteX17" fmla="*/ 736573 w 1482292"/>
                  <a:gd name="connsiteY17" fmla="*/ 927739 h 1358578"/>
                  <a:gd name="connsiteX18" fmla="*/ 734791 w 1482292"/>
                  <a:gd name="connsiteY18" fmla="*/ 927749 h 1358578"/>
                  <a:gd name="connsiteX19" fmla="*/ 785332 w 1482292"/>
                  <a:gd name="connsiteY19" fmla="*/ 604362 h 1358578"/>
                  <a:gd name="connsiteX20" fmla="*/ 785332 w 1482292"/>
                  <a:gd name="connsiteY20" fmla="*/ 715692 h 1358578"/>
                  <a:gd name="connsiteX21" fmla="*/ 684604 w 1482292"/>
                  <a:gd name="connsiteY21" fmla="*/ 715692 h 1358578"/>
                  <a:gd name="connsiteX22" fmla="*/ 684604 w 1482292"/>
                  <a:gd name="connsiteY22" fmla="*/ 507523 h 1358578"/>
                  <a:gd name="connsiteX23" fmla="*/ 734791 w 1482292"/>
                  <a:gd name="connsiteY23" fmla="*/ 507523 h 1358578"/>
                  <a:gd name="connsiteX24" fmla="*/ 878990 w 1482292"/>
                  <a:gd name="connsiteY24" fmla="*/ 377461 h 1358578"/>
                  <a:gd name="connsiteX25" fmla="*/ 740142 w 1482292"/>
                  <a:gd name="connsiteY25" fmla="*/ 233609 h 1358578"/>
                  <a:gd name="connsiteX26" fmla="*/ 734791 w 1482292"/>
                  <a:gd name="connsiteY26" fmla="*/ 233616 h 1358578"/>
                  <a:gd name="connsiteX27" fmla="*/ 590946 w 1482292"/>
                  <a:gd name="connsiteY27" fmla="*/ 353001 h 1358578"/>
                  <a:gd name="connsiteX28" fmla="*/ 590946 w 1482292"/>
                  <a:gd name="connsiteY28" fmla="*/ 377461 h 1358578"/>
                  <a:gd name="connsiteX29" fmla="*/ 590946 w 1482292"/>
                  <a:gd name="connsiteY29" fmla="*/ 386297 h 1358578"/>
                  <a:gd name="connsiteX30" fmla="*/ 490219 w 1482292"/>
                  <a:gd name="connsiteY30" fmla="*/ 386297 h 1358578"/>
                  <a:gd name="connsiteX31" fmla="*/ 490219 w 1482292"/>
                  <a:gd name="connsiteY31" fmla="*/ 377461 h 1358578"/>
                  <a:gd name="connsiteX32" fmla="*/ 707478 w 1482292"/>
                  <a:gd name="connsiteY32" fmla="*/ 132557 h 1358578"/>
                  <a:gd name="connsiteX33" fmla="*/ 734791 w 1482292"/>
                  <a:gd name="connsiteY33" fmla="*/ 132536 h 1358578"/>
                  <a:gd name="connsiteX34" fmla="*/ 979717 w 1482292"/>
                  <a:gd name="connsiteY34" fmla="*/ 371775 h 1358578"/>
                  <a:gd name="connsiteX35" fmla="*/ 979717 w 1482292"/>
                  <a:gd name="connsiteY35" fmla="*/ 377461 h 1358578"/>
                  <a:gd name="connsiteX36" fmla="*/ 785332 w 1482292"/>
                  <a:gd name="connsiteY36" fmla="*/ 604362 h 135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482292" h="1358578">
                    <a:moveTo>
                      <a:pt x="1408426" y="0"/>
                    </a:moveTo>
                    <a:lnTo>
                      <a:pt x="73527" y="0"/>
                    </a:lnTo>
                    <a:cubicBezTo>
                      <a:pt x="32674" y="389"/>
                      <a:pt x="-184" y="33720"/>
                      <a:pt x="14" y="74573"/>
                    </a:cubicBezTo>
                    <a:lnTo>
                      <a:pt x="14" y="984651"/>
                    </a:lnTo>
                    <a:cubicBezTo>
                      <a:pt x="-767" y="1025635"/>
                      <a:pt x="31819" y="1059493"/>
                      <a:pt x="72802" y="1060274"/>
                    </a:cubicBezTo>
                    <a:cubicBezTo>
                      <a:pt x="73043" y="1060278"/>
                      <a:pt x="73287" y="1060282"/>
                      <a:pt x="73527" y="1060285"/>
                    </a:cubicBezTo>
                    <a:lnTo>
                      <a:pt x="285584" y="1060285"/>
                    </a:lnTo>
                    <a:lnTo>
                      <a:pt x="285584" y="1358579"/>
                    </a:lnTo>
                    <a:lnTo>
                      <a:pt x="578576" y="1060285"/>
                    </a:lnTo>
                    <a:lnTo>
                      <a:pt x="1408426" y="1060285"/>
                    </a:lnTo>
                    <a:cubicBezTo>
                      <a:pt x="1449335" y="1059896"/>
                      <a:pt x="1482292" y="1026625"/>
                      <a:pt x="1482292" y="985712"/>
                    </a:cubicBezTo>
                    <a:lnTo>
                      <a:pt x="1482292" y="74573"/>
                    </a:lnTo>
                    <a:cubicBezTo>
                      <a:pt x="1482296" y="33662"/>
                      <a:pt x="1449335" y="388"/>
                      <a:pt x="1408426" y="0"/>
                    </a:cubicBezTo>
                    <a:close/>
                    <a:moveTo>
                      <a:pt x="734791" y="927749"/>
                    </a:moveTo>
                    <a:cubicBezTo>
                      <a:pt x="691457" y="927746"/>
                      <a:pt x="656334" y="892615"/>
                      <a:pt x="656337" y="849281"/>
                    </a:cubicBezTo>
                    <a:cubicBezTo>
                      <a:pt x="656341" y="805947"/>
                      <a:pt x="691472" y="770824"/>
                      <a:pt x="734805" y="770827"/>
                    </a:cubicBezTo>
                    <a:cubicBezTo>
                      <a:pt x="777722" y="770831"/>
                      <a:pt x="812673" y="805315"/>
                      <a:pt x="813252" y="848228"/>
                    </a:cubicBezTo>
                    <a:cubicBezTo>
                      <a:pt x="814033" y="891357"/>
                      <a:pt x="779701" y="926958"/>
                      <a:pt x="736573" y="927739"/>
                    </a:cubicBezTo>
                    <a:cubicBezTo>
                      <a:pt x="735979" y="927749"/>
                      <a:pt x="735385" y="927753"/>
                      <a:pt x="734791" y="927749"/>
                    </a:cubicBezTo>
                    <a:close/>
                    <a:moveTo>
                      <a:pt x="785332" y="604362"/>
                    </a:moveTo>
                    <a:lnTo>
                      <a:pt x="785332" y="715692"/>
                    </a:lnTo>
                    <a:lnTo>
                      <a:pt x="684604" y="715692"/>
                    </a:lnTo>
                    <a:lnTo>
                      <a:pt x="684604" y="507523"/>
                    </a:lnTo>
                    <a:lnTo>
                      <a:pt x="734791" y="507523"/>
                    </a:lnTo>
                    <a:cubicBezTo>
                      <a:pt x="822441" y="507523"/>
                      <a:pt x="878990" y="456276"/>
                      <a:pt x="878990" y="377461"/>
                    </a:cubicBezTo>
                    <a:cubicBezTo>
                      <a:pt x="880372" y="299396"/>
                      <a:pt x="818207" y="234991"/>
                      <a:pt x="740142" y="233609"/>
                    </a:cubicBezTo>
                    <a:cubicBezTo>
                      <a:pt x="738361" y="233577"/>
                      <a:pt x="736576" y="233581"/>
                      <a:pt x="734791" y="233616"/>
                    </a:cubicBezTo>
                    <a:cubicBezTo>
                      <a:pt x="662102" y="226862"/>
                      <a:pt x="597700" y="280311"/>
                      <a:pt x="590946" y="353001"/>
                    </a:cubicBezTo>
                    <a:cubicBezTo>
                      <a:pt x="590190" y="361137"/>
                      <a:pt x="590190" y="369326"/>
                      <a:pt x="590946" y="377461"/>
                    </a:cubicBezTo>
                    <a:lnTo>
                      <a:pt x="590946" y="386297"/>
                    </a:lnTo>
                    <a:lnTo>
                      <a:pt x="490219" y="386297"/>
                    </a:lnTo>
                    <a:lnTo>
                      <a:pt x="490219" y="377461"/>
                    </a:lnTo>
                    <a:cubicBezTo>
                      <a:pt x="482585" y="249839"/>
                      <a:pt x="579855" y="140191"/>
                      <a:pt x="707478" y="132557"/>
                    </a:cubicBezTo>
                    <a:cubicBezTo>
                      <a:pt x="716576" y="132013"/>
                      <a:pt x="725694" y="132005"/>
                      <a:pt x="734791" y="132536"/>
                    </a:cubicBezTo>
                    <a:cubicBezTo>
                      <a:pt x="868490" y="130966"/>
                      <a:pt x="978148" y="238076"/>
                      <a:pt x="979717" y="371775"/>
                    </a:cubicBezTo>
                    <a:cubicBezTo>
                      <a:pt x="979738" y="373669"/>
                      <a:pt x="979738" y="375567"/>
                      <a:pt x="979717" y="377461"/>
                    </a:cubicBezTo>
                    <a:cubicBezTo>
                      <a:pt x="983149" y="491912"/>
                      <a:pt x="898955" y="590194"/>
                      <a:pt x="785332" y="6043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53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53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erris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" fill="hold"/>
                                        <p:tgtEl>
                                          <p:spTgt spid="12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"/>
                            </p:stCondLst>
                            <p:childTnLst>
                              <p:par>
                                <p:cTn id="31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" fill="hold"/>
                                        <p:tgtEl>
                                          <p:spTgt spid="2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/>
      <p:bldP spid="2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Ellipse 79">
            <a:extLst>
              <a:ext uri="{FF2B5EF4-FFF2-40B4-BE49-F238E27FC236}">
                <a16:creationId xmlns:a16="http://schemas.microsoft.com/office/drawing/2014/main" id="{63838223-68E5-4303-83C6-D2698F840445}"/>
              </a:ext>
            </a:extLst>
          </p:cNvPr>
          <p:cNvSpPr>
            <a:spLocks noChangeAspect="1"/>
          </p:cNvSpPr>
          <p:nvPr/>
        </p:nvSpPr>
        <p:spPr>
          <a:xfrm>
            <a:off x="5002255" y="2774285"/>
            <a:ext cx="2160000" cy="21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500" b="1" dirty="0">
                <a:solidFill>
                  <a:srgbClr val="C00000"/>
                </a:solidFill>
              </a:rPr>
              <a:t>5</a:t>
            </a:r>
            <a:endParaRPr lang="de-DE" sz="3600" b="1" dirty="0">
              <a:solidFill>
                <a:srgbClr val="C00000"/>
              </a:solidFill>
            </a:endParaRP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FB5FEED6-E48E-4459-897F-22F7AD3FB42F}"/>
              </a:ext>
            </a:extLst>
          </p:cNvPr>
          <p:cNvSpPr>
            <a:spLocks noChangeAspect="1"/>
          </p:cNvSpPr>
          <p:nvPr/>
        </p:nvSpPr>
        <p:spPr>
          <a:xfrm>
            <a:off x="5002255" y="2774285"/>
            <a:ext cx="2160000" cy="21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2422D146-2F9A-4797-9738-0C89429974BB}"/>
              </a:ext>
            </a:extLst>
          </p:cNvPr>
          <p:cNvSpPr>
            <a:spLocks noChangeAspect="1"/>
          </p:cNvSpPr>
          <p:nvPr/>
        </p:nvSpPr>
        <p:spPr>
          <a:xfrm>
            <a:off x="5002255" y="2774285"/>
            <a:ext cx="2160000" cy="21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500" b="1" dirty="0">
                <a:solidFill>
                  <a:srgbClr val="C00000"/>
                </a:solidFill>
              </a:rPr>
              <a:t>9</a:t>
            </a:r>
            <a:endParaRPr lang="de-DE" sz="3600" b="1" dirty="0">
              <a:solidFill>
                <a:srgbClr val="C00000"/>
              </a:solidFill>
            </a:endParaRP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86B53556-2DB3-4A13-980D-556CE2C9D4CC}"/>
              </a:ext>
            </a:extLst>
          </p:cNvPr>
          <p:cNvSpPr>
            <a:spLocks noChangeAspect="1"/>
          </p:cNvSpPr>
          <p:nvPr/>
        </p:nvSpPr>
        <p:spPr>
          <a:xfrm>
            <a:off x="5002255" y="2774285"/>
            <a:ext cx="2160000" cy="21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500" b="1" dirty="0">
                <a:solidFill>
                  <a:srgbClr val="C00000"/>
                </a:solidFill>
              </a:rPr>
              <a:t>8</a:t>
            </a:r>
            <a:endParaRPr lang="de-DE" sz="3600" b="1" dirty="0">
              <a:solidFill>
                <a:srgbClr val="C00000"/>
              </a:solidFill>
            </a:endParaRP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142E8C54-E5C8-4154-B596-28643B621381}"/>
              </a:ext>
            </a:extLst>
          </p:cNvPr>
          <p:cNvSpPr>
            <a:spLocks noChangeAspect="1"/>
          </p:cNvSpPr>
          <p:nvPr/>
        </p:nvSpPr>
        <p:spPr>
          <a:xfrm>
            <a:off x="5002255" y="2774285"/>
            <a:ext cx="2160000" cy="21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500" b="1" dirty="0">
                <a:solidFill>
                  <a:srgbClr val="C00000"/>
                </a:solidFill>
              </a:rPr>
              <a:t>7</a:t>
            </a:r>
            <a:endParaRPr lang="de-DE" sz="3600" b="1" dirty="0">
              <a:solidFill>
                <a:srgbClr val="C00000"/>
              </a:solidFill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A63C86C0-744C-46DA-944E-8A113EA3A62F}"/>
              </a:ext>
            </a:extLst>
          </p:cNvPr>
          <p:cNvSpPr>
            <a:spLocks noChangeAspect="1"/>
          </p:cNvSpPr>
          <p:nvPr/>
        </p:nvSpPr>
        <p:spPr>
          <a:xfrm>
            <a:off x="5002255" y="2774285"/>
            <a:ext cx="2160000" cy="21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500" b="1" dirty="0">
                <a:solidFill>
                  <a:srgbClr val="C00000"/>
                </a:solidFill>
              </a:rPr>
              <a:t>6</a:t>
            </a:r>
            <a:endParaRPr lang="de-DE" sz="3600" b="1" dirty="0">
              <a:solidFill>
                <a:srgbClr val="C00000"/>
              </a:solidFill>
            </a:endParaRP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6903ECBE-AC2E-4ECF-9800-309527F7F39C}"/>
              </a:ext>
            </a:extLst>
          </p:cNvPr>
          <p:cNvSpPr txBox="1">
            <a:spLocks noChangeAspect="1"/>
          </p:cNvSpPr>
          <p:nvPr/>
        </p:nvSpPr>
        <p:spPr>
          <a:xfrm>
            <a:off x="5204641" y="3040171"/>
            <a:ext cx="1755228" cy="1755228"/>
          </a:xfrm>
          <a:prstGeom prst="rect">
            <a:avLst/>
          </a:prstGeom>
          <a:noFill/>
        </p:spPr>
        <p:txBody>
          <a:bodyPr wrap="none" rtlCol="0" anchor="ctr">
            <a:prstTxWarp prst="textButton">
              <a:avLst/>
            </a:prstTxWarp>
            <a:spAutoFit/>
          </a:bodyPr>
          <a:lstStyle/>
          <a:p>
            <a:pPr algn="ctr"/>
            <a:r>
              <a:rPr lang="de-DE" sz="2000" dirty="0">
                <a:solidFill>
                  <a:srgbClr val="2F5597"/>
                </a:solidFill>
              </a:rPr>
              <a:t>KLASSE</a:t>
            </a:r>
            <a:endParaRPr lang="de-DE" dirty="0">
              <a:solidFill>
                <a:srgbClr val="2F5597"/>
              </a:solidFill>
            </a:endParaRPr>
          </a:p>
          <a:p>
            <a:pPr algn="ctr"/>
            <a:endParaRPr lang="de-DE" dirty="0">
              <a:solidFill>
                <a:srgbClr val="2F5597"/>
              </a:solidFill>
            </a:endParaRPr>
          </a:p>
          <a:p>
            <a:pPr algn="ctr"/>
            <a:r>
              <a:rPr lang="de-DE" sz="1100" spc="300" dirty="0">
                <a:solidFill>
                  <a:srgbClr val="2F5597"/>
                </a:solidFill>
              </a:rPr>
              <a:t>GYMNASIUM MECKELFELD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1E3B5CD-95BE-41BD-B7DE-000C4DB27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795958"/>
            <a:ext cx="11417300" cy="1325563"/>
          </a:xfrm>
        </p:spPr>
        <p:txBody>
          <a:bodyPr/>
          <a:lstStyle/>
          <a:p>
            <a:pPr algn="ctr"/>
            <a:r>
              <a:rPr lang="de-DE" dirty="0"/>
              <a:t>Und über alle Jahrgänge…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C473C7C-672E-48D0-B473-8779D1936333}"/>
              </a:ext>
            </a:extLst>
          </p:cNvPr>
          <p:cNvCxnSpPr>
            <a:cxnSpLocks/>
          </p:cNvCxnSpPr>
          <p:nvPr/>
        </p:nvCxnSpPr>
        <p:spPr>
          <a:xfrm flipH="1" flipV="1">
            <a:off x="3474718" y="3840019"/>
            <a:ext cx="1540360" cy="19022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95ACF810-5BA0-46D7-B46B-7E195AC88CA0}"/>
              </a:ext>
            </a:extLst>
          </p:cNvPr>
          <p:cNvCxnSpPr>
            <a:cxnSpLocks/>
          </p:cNvCxnSpPr>
          <p:nvPr/>
        </p:nvCxnSpPr>
        <p:spPr>
          <a:xfrm flipH="1" flipV="1">
            <a:off x="7176000" y="3859041"/>
            <a:ext cx="1540360" cy="11304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C802375-F829-47FD-9471-03C9EDAD9604}"/>
              </a:ext>
            </a:extLst>
          </p:cNvPr>
          <p:cNvGrpSpPr>
            <a:grpSpLocks noChangeAspect="1"/>
          </p:cNvGrpSpPr>
          <p:nvPr/>
        </p:nvGrpSpPr>
        <p:grpSpPr>
          <a:xfrm>
            <a:off x="2907299" y="3289992"/>
            <a:ext cx="1130400" cy="1130400"/>
            <a:chOff x="3417676" y="750676"/>
            <a:chExt cx="5356648" cy="5356648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22536F9E-2A37-47BD-B78D-E79D7E32F3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93DCF1DD-6F91-4CFF-B13F-783E166F5012}"/>
                </a:ext>
              </a:extLst>
            </p:cNvPr>
            <p:cNvGrpSpPr/>
            <p:nvPr/>
          </p:nvGrpSpPr>
          <p:grpSpPr>
            <a:xfrm>
              <a:off x="4885267" y="2262332"/>
              <a:ext cx="3876865" cy="3805873"/>
              <a:chOff x="4885267" y="2262332"/>
              <a:chExt cx="3876865" cy="3805873"/>
            </a:xfrm>
            <a:solidFill>
              <a:schemeClr val="accent6"/>
            </a:solidFill>
          </p:grpSpPr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A2CE4B35-DABB-422D-95D9-6046A249EF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04305" y="2262332"/>
                <a:ext cx="3457827" cy="3805873"/>
              </a:xfrm>
              <a:custGeom>
                <a:avLst/>
                <a:gdLst>
                  <a:gd name="connsiteX0" fmla="*/ 2312147 w 3720293"/>
                  <a:gd name="connsiteY0" fmla="*/ 0 h 3805873"/>
                  <a:gd name="connsiteX1" fmla="*/ 3720293 w 3720293"/>
                  <a:gd name="connsiteY1" fmla="*/ 1408146 h 3805873"/>
                  <a:gd name="connsiteX2" fmla="*/ 3718658 w 3720293"/>
                  <a:gd name="connsiteY2" fmla="*/ 1440512 h 3805873"/>
                  <a:gd name="connsiteX3" fmla="*/ 1593938 w 3720293"/>
                  <a:gd name="connsiteY3" fmla="*/ 3790579 h 3805873"/>
                  <a:gd name="connsiteX4" fmla="*/ 1493726 w 3720293"/>
                  <a:gd name="connsiteY4" fmla="*/ 3805873 h 3805873"/>
                  <a:gd name="connsiteX5" fmla="*/ 0 w 3720293"/>
                  <a:gd name="connsiteY5" fmla="*/ 2312147 h 3805873"/>
                  <a:gd name="connsiteX0" fmla="*/ 2058147 w 3466293"/>
                  <a:gd name="connsiteY0" fmla="*/ 0 h 3805873"/>
                  <a:gd name="connsiteX1" fmla="*/ 3466293 w 3466293"/>
                  <a:gd name="connsiteY1" fmla="*/ 1408146 h 3805873"/>
                  <a:gd name="connsiteX2" fmla="*/ 3464658 w 3466293"/>
                  <a:gd name="connsiteY2" fmla="*/ 1440512 h 3805873"/>
                  <a:gd name="connsiteX3" fmla="*/ 1339938 w 3466293"/>
                  <a:gd name="connsiteY3" fmla="*/ 3790579 h 3805873"/>
                  <a:gd name="connsiteX4" fmla="*/ 1239726 w 3466293"/>
                  <a:gd name="connsiteY4" fmla="*/ 3805873 h 3805873"/>
                  <a:gd name="connsiteX5" fmla="*/ 0 w 3466293"/>
                  <a:gd name="connsiteY5" fmla="*/ 2572497 h 3805873"/>
                  <a:gd name="connsiteX6" fmla="*/ 2058147 w 3466293"/>
                  <a:gd name="connsiteY6" fmla="*/ 0 h 3805873"/>
                  <a:gd name="connsiteX0" fmla="*/ 2041214 w 3449360"/>
                  <a:gd name="connsiteY0" fmla="*/ 0 h 3805873"/>
                  <a:gd name="connsiteX1" fmla="*/ 3449360 w 3449360"/>
                  <a:gd name="connsiteY1" fmla="*/ 1408146 h 3805873"/>
                  <a:gd name="connsiteX2" fmla="*/ 3447725 w 3449360"/>
                  <a:gd name="connsiteY2" fmla="*/ 1440512 h 3805873"/>
                  <a:gd name="connsiteX3" fmla="*/ 1323005 w 3449360"/>
                  <a:gd name="connsiteY3" fmla="*/ 3790579 h 3805873"/>
                  <a:gd name="connsiteX4" fmla="*/ 1222793 w 3449360"/>
                  <a:gd name="connsiteY4" fmla="*/ 3805873 h 3805873"/>
                  <a:gd name="connsiteX5" fmla="*/ 0 w 3449360"/>
                  <a:gd name="connsiteY5" fmla="*/ 2638113 h 3805873"/>
                  <a:gd name="connsiteX6" fmla="*/ 2041214 w 3449360"/>
                  <a:gd name="connsiteY6" fmla="*/ 0 h 3805873"/>
                  <a:gd name="connsiteX0" fmla="*/ 2049681 w 3457827"/>
                  <a:gd name="connsiteY0" fmla="*/ 0 h 3805873"/>
                  <a:gd name="connsiteX1" fmla="*/ 3457827 w 3457827"/>
                  <a:gd name="connsiteY1" fmla="*/ 1408146 h 3805873"/>
                  <a:gd name="connsiteX2" fmla="*/ 3456192 w 3457827"/>
                  <a:gd name="connsiteY2" fmla="*/ 1440512 h 3805873"/>
                  <a:gd name="connsiteX3" fmla="*/ 1331472 w 3457827"/>
                  <a:gd name="connsiteY3" fmla="*/ 3790579 h 3805873"/>
                  <a:gd name="connsiteX4" fmla="*/ 1231260 w 3457827"/>
                  <a:gd name="connsiteY4" fmla="*/ 3805873 h 3805873"/>
                  <a:gd name="connsiteX5" fmla="*/ 0 w 3457827"/>
                  <a:gd name="connsiteY5" fmla="*/ 2587313 h 3805873"/>
                  <a:gd name="connsiteX6" fmla="*/ 2049681 w 3457827"/>
                  <a:gd name="connsiteY6" fmla="*/ 0 h 3805873"/>
                  <a:gd name="connsiteX0" fmla="*/ 2049681 w 3457827"/>
                  <a:gd name="connsiteY0" fmla="*/ 0 h 3805873"/>
                  <a:gd name="connsiteX1" fmla="*/ 3457827 w 3457827"/>
                  <a:gd name="connsiteY1" fmla="*/ 1408146 h 3805873"/>
                  <a:gd name="connsiteX2" fmla="*/ 3456192 w 3457827"/>
                  <a:gd name="connsiteY2" fmla="*/ 1440512 h 3805873"/>
                  <a:gd name="connsiteX3" fmla="*/ 1331472 w 3457827"/>
                  <a:gd name="connsiteY3" fmla="*/ 3790579 h 3805873"/>
                  <a:gd name="connsiteX4" fmla="*/ 1231260 w 3457827"/>
                  <a:gd name="connsiteY4" fmla="*/ 3805873 h 3805873"/>
                  <a:gd name="connsiteX5" fmla="*/ 0 w 3457827"/>
                  <a:gd name="connsiteY5" fmla="*/ 2587313 h 3805873"/>
                  <a:gd name="connsiteX6" fmla="*/ 2049681 w 3457827"/>
                  <a:gd name="connsiteY6" fmla="*/ 0 h 3805873"/>
                  <a:gd name="connsiteX0" fmla="*/ 2049681 w 3457827"/>
                  <a:gd name="connsiteY0" fmla="*/ 0 h 3805873"/>
                  <a:gd name="connsiteX1" fmla="*/ 3457827 w 3457827"/>
                  <a:gd name="connsiteY1" fmla="*/ 1408146 h 3805873"/>
                  <a:gd name="connsiteX2" fmla="*/ 3456192 w 3457827"/>
                  <a:gd name="connsiteY2" fmla="*/ 1440512 h 3805873"/>
                  <a:gd name="connsiteX3" fmla="*/ 1331472 w 3457827"/>
                  <a:gd name="connsiteY3" fmla="*/ 3790579 h 3805873"/>
                  <a:gd name="connsiteX4" fmla="*/ 1231260 w 3457827"/>
                  <a:gd name="connsiteY4" fmla="*/ 3805873 h 3805873"/>
                  <a:gd name="connsiteX5" fmla="*/ 0 w 3457827"/>
                  <a:gd name="connsiteY5" fmla="*/ 2587313 h 3805873"/>
                  <a:gd name="connsiteX6" fmla="*/ 2049681 w 3457827"/>
                  <a:gd name="connsiteY6" fmla="*/ 0 h 380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57827" h="3805873">
                    <a:moveTo>
                      <a:pt x="2049681" y="0"/>
                    </a:moveTo>
                    <a:lnTo>
                      <a:pt x="3457827" y="1408146"/>
                    </a:lnTo>
                    <a:lnTo>
                      <a:pt x="3456192" y="1440512"/>
                    </a:lnTo>
                    <a:cubicBezTo>
                      <a:pt x="3337323" y="2610999"/>
                      <a:pt x="2464763" y="3558674"/>
                      <a:pt x="1331472" y="3790579"/>
                    </a:cubicBezTo>
                    <a:lnTo>
                      <a:pt x="1231260" y="3805873"/>
                    </a:lnTo>
                    <a:lnTo>
                      <a:pt x="0" y="2587313"/>
                    </a:lnTo>
                    <a:cubicBezTo>
                      <a:pt x="1020972" y="2567368"/>
                      <a:pt x="1278965" y="770716"/>
                      <a:pt x="204968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51" name="Rechteck 37">
                <a:extLst>
                  <a:ext uri="{FF2B5EF4-FFF2-40B4-BE49-F238E27FC236}">
                    <a16:creationId xmlns:a16="http://schemas.microsoft.com/office/drawing/2014/main" id="{6FFB3D0F-A9D1-40E3-9128-1F3E8A9B33AF}"/>
                  </a:ext>
                </a:extLst>
              </p:cNvPr>
              <p:cNvSpPr/>
              <p:nvPr/>
            </p:nvSpPr>
            <p:spPr>
              <a:xfrm rot="2700000">
                <a:off x="5542398" y="2480336"/>
                <a:ext cx="2680502" cy="2387632"/>
              </a:xfrm>
              <a:custGeom>
                <a:avLst/>
                <a:gdLst>
                  <a:gd name="connsiteX0" fmla="*/ 0 w 2680502"/>
                  <a:gd name="connsiteY0" fmla="*/ 0 h 2387632"/>
                  <a:gd name="connsiteX1" fmla="*/ 2680502 w 2680502"/>
                  <a:gd name="connsiteY1" fmla="*/ 0 h 2387632"/>
                  <a:gd name="connsiteX2" fmla="*/ 2680502 w 2680502"/>
                  <a:gd name="connsiteY2" fmla="*/ 2387632 h 2387632"/>
                  <a:gd name="connsiteX3" fmla="*/ 0 w 2680502"/>
                  <a:gd name="connsiteY3" fmla="*/ 2387632 h 2387632"/>
                  <a:gd name="connsiteX4" fmla="*/ 0 w 2680502"/>
                  <a:gd name="connsiteY4" fmla="*/ 0 h 2387632"/>
                  <a:gd name="connsiteX0" fmla="*/ 213281 w 2680502"/>
                  <a:gd name="connsiteY0" fmla="*/ 2246 h 2387632"/>
                  <a:gd name="connsiteX1" fmla="*/ 2680502 w 2680502"/>
                  <a:gd name="connsiteY1" fmla="*/ 0 h 2387632"/>
                  <a:gd name="connsiteX2" fmla="*/ 2680502 w 2680502"/>
                  <a:gd name="connsiteY2" fmla="*/ 2387632 h 2387632"/>
                  <a:gd name="connsiteX3" fmla="*/ 0 w 2680502"/>
                  <a:gd name="connsiteY3" fmla="*/ 2387632 h 2387632"/>
                  <a:gd name="connsiteX4" fmla="*/ 213281 w 2680502"/>
                  <a:gd name="connsiteY4" fmla="*/ 2246 h 2387632"/>
                  <a:gd name="connsiteX0" fmla="*/ 172870 w 2680502"/>
                  <a:gd name="connsiteY0" fmla="*/ 11227 h 2387632"/>
                  <a:gd name="connsiteX1" fmla="*/ 2680502 w 2680502"/>
                  <a:gd name="connsiteY1" fmla="*/ 0 h 2387632"/>
                  <a:gd name="connsiteX2" fmla="*/ 2680502 w 2680502"/>
                  <a:gd name="connsiteY2" fmla="*/ 2387632 h 2387632"/>
                  <a:gd name="connsiteX3" fmla="*/ 0 w 2680502"/>
                  <a:gd name="connsiteY3" fmla="*/ 2387632 h 2387632"/>
                  <a:gd name="connsiteX4" fmla="*/ 172870 w 2680502"/>
                  <a:gd name="connsiteY4" fmla="*/ 11227 h 238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0502" h="2387632">
                    <a:moveTo>
                      <a:pt x="172870" y="11227"/>
                    </a:moveTo>
                    <a:lnTo>
                      <a:pt x="2680502" y="0"/>
                    </a:lnTo>
                    <a:lnTo>
                      <a:pt x="2680502" y="2387632"/>
                    </a:lnTo>
                    <a:lnTo>
                      <a:pt x="0" y="2387632"/>
                    </a:lnTo>
                    <a:lnTo>
                      <a:pt x="172870" y="112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4496FA7A-6704-4EF4-BDB2-559E21F3248E}"/>
                  </a:ext>
                </a:extLst>
              </p:cNvPr>
              <p:cNvSpPr/>
              <p:nvPr/>
            </p:nvSpPr>
            <p:spPr>
              <a:xfrm>
                <a:off x="4885267" y="2379133"/>
                <a:ext cx="939800" cy="1253067"/>
              </a:xfrm>
              <a:custGeom>
                <a:avLst/>
                <a:gdLst>
                  <a:gd name="connsiteX0" fmla="*/ 0 w 939800"/>
                  <a:gd name="connsiteY0" fmla="*/ 0 h 1253067"/>
                  <a:gd name="connsiteX1" fmla="*/ 160866 w 939800"/>
                  <a:gd name="connsiteY1" fmla="*/ 1066800 h 1253067"/>
                  <a:gd name="connsiteX2" fmla="*/ 516466 w 939800"/>
                  <a:gd name="connsiteY2" fmla="*/ 1253067 h 1253067"/>
                  <a:gd name="connsiteX3" fmla="*/ 939800 w 939800"/>
                  <a:gd name="connsiteY3" fmla="*/ 558800 h 1253067"/>
                  <a:gd name="connsiteX4" fmla="*/ 787400 w 939800"/>
                  <a:gd name="connsiteY4" fmla="*/ 110067 h 1253067"/>
                  <a:gd name="connsiteX5" fmla="*/ 330200 w 939800"/>
                  <a:gd name="connsiteY5" fmla="*/ 0 h 1253067"/>
                  <a:gd name="connsiteX6" fmla="*/ 0 w 939800"/>
                  <a:gd name="connsiteY6" fmla="*/ 0 h 125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800" h="1253067">
                    <a:moveTo>
                      <a:pt x="0" y="0"/>
                    </a:moveTo>
                    <a:lnTo>
                      <a:pt x="160866" y="1066800"/>
                    </a:lnTo>
                    <a:lnTo>
                      <a:pt x="516466" y="1253067"/>
                    </a:lnTo>
                    <a:lnTo>
                      <a:pt x="939800" y="558800"/>
                    </a:lnTo>
                    <a:lnTo>
                      <a:pt x="787400" y="110067"/>
                    </a:lnTo>
                    <a:lnTo>
                      <a:pt x="3302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F164FA9A-9088-4ADF-922A-821CCADCD7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34107" y="2006665"/>
              <a:ext cx="2523787" cy="2844670"/>
              <a:chOff x="4834107" y="2006665"/>
              <a:chExt cx="2523787" cy="2844670"/>
            </a:xfrm>
          </p:grpSpPr>
          <p:sp>
            <p:nvSpPr>
              <p:cNvPr id="34" name="Grafik 2" descr="Trophäe mit einfarbiger Füllung">
                <a:extLst>
                  <a:ext uri="{FF2B5EF4-FFF2-40B4-BE49-F238E27FC236}">
                    <a16:creationId xmlns:a16="http://schemas.microsoft.com/office/drawing/2014/main" id="{FB8AA8E1-DA04-4269-843E-12C2910F9D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34107" y="2006666"/>
                <a:ext cx="2523787" cy="2844668"/>
              </a:xfrm>
              <a:custGeom>
                <a:avLst/>
                <a:gdLst>
                  <a:gd name="connsiteX0" fmla="*/ 1790885 w 2092854"/>
                  <a:gd name="connsiteY0" fmla="*/ 1136121 h 2358945"/>
                  <a:gd name="connsiteX1" fmla="*/ 1372314 w 2092854"/>
                  <a:gd name="connsiteY1" fmla="*/ 1336437 h 2358945"/>
                  <a:gd name="connsiteX2" fmla="*/ 1551702 w 2092854"/>
                  <a:gd name="connsiteY2" fmla="*/ 1154060 h 2358945"/>
                  <a:gd name="connsiteX3" fmla="*/ 1620467 w 2092854"/>
                  <a:gd name="connsiteY3" fmla="*/ 1064366 h 2358945"/>
                  <a:gd name="connsiteX4" fmla="*/ 1701192 w 2092854"/>
                  <a:gd name="connsiteY4" fmla="*/ 780336 h 2358945"/>
                  <a:gd name="connsiteX5" fmla="*/ 1701192 w 2092854"/>
                  <a:gd name="connsiteY5" fmla="*/ 391663 h 2358945"/>
                  <a:gd name="connsiteX6" fmla="*/ 1910477 w 2092854"/>
                  <a:gd name="connsiteY6" fmla="*/ 391663 h 2358945"/>
                  <a:gd name="connsiteX7" fmla="*/ 1910477 w 2092854"/>
                  <a:gd name="connsiteY7" fmla="*/ 846111 h 2358945"/>
                  <a:gd name="connsiteX8" fmla="*/ 1790885 w 2092854"/>
                  <a:gd name="connsiteY8" fmla="*/ 1136121 h 2358945"/>
                  <a:gd name="connsiteX9" fmla="*/ 304959 w 2092854"/>
                  <a:gd name="connsiteY9" fmla="*/ 1136121 h 2358945"/>
                  <a:gd name="connsiteX10" fmla="*/ 179388 w 2092854"/>
                  <a:gd name="connsiteY10" fmla="*/ 846111 h 2358945"/>
                  <a:gd name="connsiteX11" fmla="*/ 179388 w 2092854"/>
                  <a:gd name="connsiteY11" fmla="*/ 388673 h 2358945"/>
                  <a:gd name="connsiteX12" fmla="*/ 388673 w 2092854"/>
                  <a:gd name="connsiteY12" fmla="*/ 388673 h 2358945"/>
                  <a:gd name="connsiteX13" fmla="*/ 388673 w 2092854"/>
                  <a:gd name="connsiteY13" fmla="*/ 777346 h 2358945"/>
                  <a:gd name="connsiteX14" fmla="*/ 469397 w 2092854"/>
                  <a:gd name="connsiteY14" fmla="*/ 1061376 h 2358945"/>
                  <a:gd name="connsiteX15" fmla="*/ 538163 w 2092854"/>
                  <a:gd name="connsiteY15" fmla="*/ 1151070 h 2358945"/>
                  <a:gd name="connsiteX16" fmla="*/ 717550 w 2092854"/>
                  <a:gd name="connsiteY16" fmla="*/ 1333447 h 2358945"/>
                  <a:gd name="connsiteX17" fmla="*/ 304959 w 2092854"/>
                  <a:gd name="connsiteY17" fmla="*/ 1136121 h 2358945"/>
                  <a:gd name="connsiteX18" fmla="*/ 2092854 w 2092854"/>
                  <a:gd name="connsiteY18" fmla="*/ 837142 h 2358945"/>
                  <a:gd name="connsiteX19" fmla="*/ 2092854 w 2092854"/>
                  <a:gd name="connsiteY19" fmla="*/ 209285 h 2358945"/>
                  <a:gd name="connsiteX20" fmla="*/ 1704181 w 2092854"/>
                  <a:gd name="connsiteY20" fmla="*/ 209285 h 2358945"/>
                  <a:gd name="connsiteX21" fmla="*/ 1704181 w 2092854"/>
                  <a:gd name="connsiteY21" fmla="*/ 0 h 2358945"/>
                  <a:gd name="connsiteX22" fmla="*/ 1046427 w 2092854"/>
                  <a:gd name="connsiteY22" fmla="*/ 0 h 2358945"/>
                  <a:gd name="connsiteX23" fmla="*/ 388673 w 2092854"/>
                  <a:gd name="connsiteY23" fmla="*/ 0 h 2358945"/>
                  <a:gd name="connsiteX24" fmla="*/ 388673 w 2092854"/>
                  <a:gd name="connsiteY24" fmla="*/ 209285 h 2358945"/>
                  <a:gd name="connsiteX25" fmla="*/ 0 w 2092854"/>
                  <a:gd name="connsiteY25" fmla="*/ 209285 h 2358945"/>
                  <a:gd name="connsiteX26" fmla="*/ 0 w 2092854"/>
                  <a:gd name="connsiteY26" fmla="*/ 834152 h 2358945"/>
                  <a:gd name="connsiteX27" fmla="*/ 170418 w 2092854"/>
                  <a:gd name="connsiteY27" fmla="*/ 1252723 h 2358945"/>
                  <a:gd name="connsiteX28" fmla="*/ 884978 w 2092854"/>
                  <a:gd name="connsiteY28" fmla="*/ 1521804 h 2358945"/>
                  <a:gd name="connsiteX29" fmla="*/ 926835 w 2092854"/>
                  <a:gd name="connsiteY29" fmla="*/ 1671294 h 2358945"/>
                  <a:gd name="connsiteX30" fmla="*/ 926835 w 2092854"/>
                  <a:gd name="connsiteY30" fmla="*/ 2059967 h 2358945"/>
                  <a:gd name="connsiteX31" fmla="*/ 777346 w 2092854"/>
                  <a:gd name="connsiteY31" fmla="*/ 2059967 h 2358945"/>
                  <a:gd name="connsiteX32" fmla="*/ 657754 w 2092854"/>
                  <a:gd name="connsiteY32" fmla="*/ 2179558 h 2358945"/>
                  <a:gd name="connsiteX33" fmla="*/ 508265 w 2092854"/>
                  <a:gd name="connsiteY33" fmla="*/ 2179558 h 2358945"/>
                  <a:gd name="connsiteX34" fmla="*/ 388673 w 2092854"/>
                  <a:gd name="connsiteY34" fmla="*/ 2299150 h 2358945"/>
                  <a:gd name="connsiteX35" fmla="*/ 388673 w 2092854"/>
                  <a:gd name="connsiteY35" fmla="*/ 2358946 h 2358945"/>
                  <a:gd name="connsiteX36" fmla="*/ 1704181 w 2092854"/>
                  <a:gd name="connsiteY36" fmla="*/ 2358946 h 2358945"/>
                  <a:gd name="connsiteX37" fmla="*/ 1704181 w 2092854"/>
                  <a:gd name="connsiteY37" fmla="*/ 2299150 h 2358945"/>
                  <a:gd name="connsiteX38" fmla="*/ 1584590 w 2092854"/>
                  <a:gd name="connsiteY38" fmla="*/ 2179558 h 2358945"/>
                  <a:gd name="connsiteX39" fmla="*/ 1435100 w 2092854"/>
                  <a:gd name="connsiteY39" fmla="*/ 2179558 h 2358945"/>
                  <a:gd name="connsiteX40" fmla="*/ 1315508 w 2092854"/>
                  <a:gd name="connsiteY40" fmla="*/ 2059967 h 2358945"/>
                  <a:gd name="connsiteX41" fmla="*/ 1166019 w 2092854"/>
                  <a:gd name="connsiteY41" fmla="*/ 2059967 h 2358945"/>
                  <a:gd name="connsiteX42" fmla="*/ 1166019 w 2092854"/>
                  <a:gd name="connsiteY42" fmla="*/ 1674283 h 2358945"/>
                  <a:gd name="connsiteX43" fmla="*/ 1207876 w 2092854"/>
                  <a:gd name="connsiteY43" fmla="*/ 1524794 h 2358945"/>
                  <a:gd name="connsiteX44" fmla="*/ 1922436 w 2092854"/>
                  <a:gd name="connsiteY44" fmla="*/ 1255713 h 2358945"/>
                  <a:gd name="connsiteX45" fmla="*/ 2092854 w 2092854"/>
                  <a:gd name="connsiteY45" fmla="*/ 837142 h 235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092854" h="2358945">
                    <a:moveTo>
                      <a:pt x="1790885" y="1136121"/>
                    </a:moveTo>
                    <a:cubicBezTo>
                      <a:pt x="1686243" y="1243753"/>
                      <a:pt x="1587579" y="1312519"/>
                      <a:pt x="1372314" y="1336437"/>
                    </a:cubicBezTo>
                    <a:cubicBezTo>
                      <a:pt x="1429120" y="1279631"/>
                      <a:pt x="1494896" y="1222825"/>
                      <a:pt x="1551702" y="1154060"/>
                    </a:cubicBezTo>
                    <a:cubicBezTo>
                      <a:pt x="1575620" y="1127152"/>
                      <a:pt x="1620467" y="1067356"/>
                      <a:pt x="1620467" y="1064366"/>
                    </a:cubicBezTo>
                    <a:cubicBezTo>
                      <a:pt x="1671294" y="980652"/>
                      <a:pt x="1701192" y="884978"/>
                      <a:pt x="1701192" y="780336"/>
                    </a:cubicBezTo>
                    <a:lnTo>
                      <a:pt x="1701192" y="391663"/>
                    </a:lnTo>
                    <a:lnTo>
                      <a:pt x="1910477" y="391663"/>
                    </a:lnTo>
                    <a:lnTo>
                      <a:pt x="1910477" y="846111"/>
                    </a:lnTo>
                    <a:cubicBezTo>
                      <a:pt x="1913467" y="852091"/>
                      <a:pt x="1919446" y="1001580"/>
                      <a:pt x="1790885" y="1136121"/>
                    </a:cubicBezTo>
                    <a:close/>
                    <a:moveTo>
                      <a:pt x="304959" y="1136121"/>
                    </a:moveTo>
                    <a:cubicBezTo>
                      <a:pt x="173408" y="1001580"/>
                      <a:pt x="179388" y="852091"/>
                      <a:pt x="179388" y="846111"/>
                    </a:cubicBezTo>
                    <a:lnTo>
                      <a:pt x="179388" y="388673"/>
                    </a:lnTo>
                    <a:lnTo>
                      <a:pt x="388673" y="388673"/>
                    </a:lnTo>
                    <a:lnTo>
                      <a:pt x="388673" y="777346"/>
                    </a:lnTo>
                    <a:cubicBezTo>
                      <a:pt x="388673" y="881989"/>
                      <a:pt x="418571" y="977662"/>
                      <a:pt x="469397" y="1061376"/>
                    </a:cubicBezTo>
                    <a:cubicBezTo>
                      <a:pt x="469397" y="1064366"/>
                      <a:pt x="514244" y="1127152"/>
                      <a:pt x="538163" y="1151070"/>
                    </a:cubicBezTo>
                    <a:cubicBezTo>
                      <a:pt x="597958" y="1219835"/>
                      <a:pt x="660744" y="1276641"/>
                      <a:pt x="717550" y="1333447"/>
                    </a:cubicBezTo>
                    <a:cubicBezTo>
                      <a:pt x="508265" y="1309529"/>
                      <a:pt x="406612" y="1240764"/>
                      <a:pt x="304959" y="1136121"/>
                    </a:cubicBezTo>
                    <a:close/>
                    <a:moveTo>
                      <a:pt x="2092854" y="837142"/>
                    </a:moveTo>
                    <a:lnTo>
                      <a:pt x="2092854" y="209285"/>
                    </a:lnTo>
                    <a:lnTo>
                      <a:pt x="1704181" y="209285"/>
                    </a:lnTo>
                    <a:lnTo>
                      <a:pt x="1704181" y="0"/>
                    </a:lnTo>
                    <a:lnTo>
                      <a:pt x="1046427" y="0"/>
                    </a:lnTo>
                    <a:lnTo>
                      <a:pt x="388673" y="0"/>
                    </a:lnTo>
                    <a:lnTo>
                      <a:pt x="388673" y="209285"/>
                    </a:lnTo>
                    <a:lnTo>
                      <a:pt x="0" y="209285"/>
                    </a:lnTo>
                    <a:lnTo>
                      <a:pt x="0" y="834152"/>
                    </a:lnTo>
                    <a:cubicBezTo>
                      <a:pt x="0" y="864050"/>
                      <a:pt x="0" y="1070345"/>
                      <a:pt x="170418" y="1252723"/>
                    </a:cubicBezTo>
                    <a:cubicBezTo>
                      <a:pt x="334857" y="1426131"/>
                      <a:pt x="535173" y="1515824"/>
                      <a:pt x="884978" y="1521804"/>
                    </a:cubicBezTo>
                    <a:cubicBezTo>
                      <a:pt x="911886" y="1566651"/>
                      <a:pt x="926835" y="1617477"/>
                      <a:pt x="926835" y="1671294"/>
                    </a:cubicBezTo>
                    <a:lnTo>
                      <a:pt x="926835" y="2059967"/>
                    </a:lnTo>
                    <a:lnTo>
                      <a:pt x="777346" y="2059967"/>
                    </a:lnTo>
                    <a:cubicBezTo>
                      <a:pt x="711570" y="2059967"/>
                      <a:pt x="657754" y="2113783"/>
                      <a:pt x="657754" y="2179558"/>
                    </a:cubicBezTo>
                    <a:lnTo>
                      <a:pt x="508265" y="2179558"/>
                    </a:lnTo>
                    <a:cubicBezTo>
                      <a:pt x="442489" y="2179558"/>
                      <a:pt x="388673" y="2233374"/>
                      <a:pt x="388673" y="2299150"/>
                    </a:cubicBezTo>
                    <a:lnTo>
                      <a:pt x="388673" y="2358946"/>
                    </a:lnTo>
                    <a:lnTo>
                      <a:pt x="1704181" y="2358946"/>
                    </a:lnTo>
                    <a:lnTo>
                      <a:pt x="1704181" y="2299150"/>
                    </a:lnTo>
                    <a:cubicBezTo>
                      <a:pt x="1704181" y="2233374"/>
                      <a:pt x="1650365" y="2179558"/>
                      <a:pt x="1584590" y="2179558"/>
                    </a:cubicBezTo>
                    <a:lnTo>
                      <a:pt x="1435100" y="2179558"/>
                    </a:lnTo>
                    <a:cubicBezTo>
                      <a:pt x="1435100" y="2113783"/>
                      <a:pt x="1381284" y="2059967"/>
                      <a:pt x="1315508" y="2059967"/>
                    </a:cubicBezTo>
                    <a:lnTo>
                      <a:pt x="1166019" y="2059967"/>
                    </a:lnTo>
                    <a:lnTo>
                      <a:pt x="1166019" y="1674283"/>
                    </a:lnTo>
                    <a:cubicBezTo>
                      <a:pt x="1166019" y="1620467"/>
                      <a:pt x="1180968" y="1569641"/>
                      <a:pt x="1207876" y="1524794"/>
                    </a:cubicBezTo>
                    <a:cubicBezTo>
                      <a:pt x="1557681" y="1518814"/>
                      <a:pt x="1757998" y="1426131"/>
                      <a:pt x="1922436" y="1255713"/>
                    </a:cubicBezTo>
                    <a:cubicBezTo>
                      <a:pt x="2092854" y="1076325"/>
                      <a:pt x="2092854" y="867040"/>
                      <a:pt x="2092854" y="83714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98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pic>
            <p:nvPicPr>
              <p:cNvPr id="35" name="Grafik 34" descr="Trophäe mit einfarbiger Füllung">
                <a:extLst>
                  <a:ext uri="{FF2B5EF4-FFF2-40B4-BE49-F238E27FC236}">
                    <a16:creationId xmlns:a16="http://schemas.microsoft.com/office/drawing/2014/main" id="{B3DCAF37-7DEB-4C5C-B381-AE1364B69A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51072" t="61943" r="43507" b="19366"/>
              <a:stretch/>
            </p:blipFill>
            <p:spPr>
              <a:xfrm>
                <a:off x="6156959" y="3683000"/>
                <a:ext cx="187961" cy="808042"/>
              </a:xfrm>
              <a:prstGeom prst="rect">
                <a:avLst/>
              </a:prstGeom>
            </p:spPr>
          </p:pic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E732EBE2-5089-426C-90E4-80B4427BBEA1}"/>
                  </a:ext>
                </a:extLst>
              </p:cNvPr>
              <p:cNvGrpSpPr/>
              <p:nvPr/>
            </p:nvGrpSpPr>
            <p:grpSpPr>
              <a:xfrm>
                <a:off x="5486780" y="2006665"/>
                <a:ext cx="1415670" cy="1697501"/>
                <a:chOff x="5486780" y="2006665"/>
                <a:chExt cx="1415670" cy="1697501"/>
              </a:xfrm>
            </p:grpSpPr>
            <p:sp>
              <p:nvSpPr>
                <p:cNvPr id="47" name="Flussdiagramm: Verzögerung 46">
                  <a:extLst>
                    <a:ext uri="{FF2B5EF4-FFF2-40B4-BE49-F238E27FC236}">
                      <a16:creationId xmlns:a16="http://schemas.microsoft.com/office/drawing/2014/main" id="{15425DDF-9F40-488B-A497-D45F76F5F498}"/>
                    </a:ext>
                  </a:extLst>
                </p:cNvPr>
                <p:cNvSpPr/>
                <p:nvPr/>
              </p:nvSpPr>
              <p:spPr>
                <a:xfrm rot="5400000">
                  <a:off x="5367899" y="2163266"/>
                  <a:ext cx="1691151" cy="1377950"/>
                </a:xfrm>
                <a:prstGeom prst="flowChartDelay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8" name="Flussdiagramm: Verzögerung 47">
                  <a:extLst>
                    <a:ext uri="{FF2B5EF4-FFF2-40B4-BE49-F238E27FC236}">
                      <a16:creationId xmlns:a16="http://schemas.microsoft.com/office/drawing/2014/main" id="{5B9A2773-01C1-451E-8719-5352A16FB882}"/>
                    </a:ext>
                  </a:extLst>
                </p:cNvPr>
                <p:cNvSpPr/>
                <p:nvPr/>
              </p:nvSpPr>
              <p:spPr>
                <a:xfrm rot="5400000">
                  <a:off x="5182351" y="2311094"/>
                  <a:ext cx="1697501" cy="1088643"/>
                </a:xfrm>
                <a:prstGeom prst="flowChartDelay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9" name="Flussdiagramm: Verzögerung 48">
                  <a:extLst>
                    <a:ext uri="{FF2B5EF4-FFF2-40B4-BE49-F238E27FC236}">
                      <a16:creationId xmlns:a16="http://schemas.microsoft.com/office/drawing/2014/main" id="{607807BD-C0A1-4F6F-A0AA-DEF45F6FA2D0}"/>
                    </a:ext>
                  </a:extLst>
                </p:cNvPr>
                <p:cNvSpPr/>
                <p:nvPr/>
              </p:nvSpPr>
              <p:spPr>
                <a:xfrm rot="5400000">
                  <a:off x="5247249" y="2375991"/>
                  <a:ext cx="1697501" cy="958850"/>
                </a:xfrm>
                <a:prstGeom prst="flowChartDelay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pic>
            <p:nvPicPr>
              <p:cNvPr id="37" name="Grafik 36" descr="Trophäe mit einfarbiger Füllung">
                <a:extLst>
                  <a:ext uri="{FF2B5EF4-FFF2-40B4-BE49-F238E27FC236}">
                    <a16:creationId xmlns:a16="http://schemas.microsoft.com/office/drawing/2014/main" id="{B7B1E682-1BA2-4AB9-8D03-EE1CC6E3C8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52830" t="61943" r="43507" b="19366"/>
              <a:stretch/>
            </p:blipFill>
            <p:spPr>
              <a:xfrm flipH="1">
                <a:off x="5933436" y="3697816"/>
                <a:ext cx="127003" cy="793225"/>
              </a:xfrm>
              <a:prstGeom prst="rect">
                <a:avLst/>
              </a:prstGeom>
            </p:spPr>
          </p:pic>
          <p:sp>
            <p:nvSpPr>
              <p:cNvPr id="38" name="Rechteck: obere Ecken abgerundet 37">
                <a:extLst>
                  <a:ext uri="{FF2B5EF4-FFF2-40B4-BE49-F238E27FC236}">
                    <a16:creationId xmlns:a16="http://schemas.microsoft.com/office/drawing/2014/main" id="{75C13542-3A1A-46B7-B157-1059FFF75E30}"/>
                  </a:ext>
                </a:extLst>
              </p:cNvPr>
              <p:cNvSpPr/>
              <p:nvPr/>
            </p:nvSpPr>
            <p:spPr>
              <a:xfrm>
                <a:off x="5633428" y="4491041"/>
                <a:ext cx="925142" cy="21907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9" name="Rechteck: obere Ecken abgerundet 38">
                <a:extLst>
                  <a:ext uri="{FF2B5EF4-FFF2-40B4-BE49-F238E27FC236}">
                    <a16:creationId xmlns:a16="http://schemas.microsoft.com/office/drawing/2014/main" id="{DDA9A294-F260-4937-8486-4928743C1A01}"/>
                  </a:ext>
                </a:extLst>
              </p:cNvPr>
              <p:cNvSpPr/>
              <p:nvPr/>
            </p:nvSpPr>
            <p:spPr>
              <a:xfrm>
                <a:off x="5627397" y="4491041"/>
                <a:ext cx="675903" cy="21907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0" name="Rechteck: obere Ecken abgerundet 39">
                <a:extLst>
                  <a:ext uri="{FF2B5EF4-FFF2-40B4-BE49-F238E27FC236}">
                    <a16:creationId xmlns:a16="http://schemas.microsoft.com/office/drawing/2014/main" id="{5563B21C-7470-45CC-A702-FFBB55389AEC}"/>
                  </a:ext>
                </a:extLst>
              </p:cNvPr>
              <p:cNvSpPr/>
              <p:nvPr/>
            </p:nvSpPr>
            <p:spPr>
              <a:xfrm>
                <a:off x="5722487" y="4491041"/>
                <a:ext cx="675903" cy="21907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1" name="Rechteck: obere Ecken abgerundet 40">
                <a:extLst>
                  <a:ext uri="{FF2B5EF4-FFF2-40B4-BE49-F238E27FC236}">
                    <a16:creationId xmlns:a16="http://schemas.microsoft.com/office/drawing/2014/main" id="{E16911B4-FE92-44CA-A0EF-979116A9C444}"/>
                  </a:ext>
                </a:extLst>
              </p:cNvPr>
              <p:cNvSpPr/>
              <p:nvPr/>
            </p:nvSpPr>
            <p:spPr>
              <a:xfrm>
                <a:off x="5793357" y="4491041"/>
                <a:ext cx="605284" cy="21907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42" name="Gruppieren 41">
                <a:extLst>
                  <a:ext uri="{FF2B5EF4-FFF2-40B4-BE49-F238E27FC236}">
                    <a16:creationId xmlns:a16="http://schemas.microsoft.com/office/drawing/2014/main" id="{D63A64D9-1CEB-4D72-AF72-AD7D3DBAF16A}"/>
                  </a:ext>
                </a:extLst>
              </p:cNvPr>
              <p:cNvGrpSpPr/>
              <p:nvPr/>
            </p:nvGrpSpPr>
            <p:grpSpPr>
              <a:xfrm>
                <a:off x="5300185" y="4632261"/>
                <a:ext cx="1591628" cy="219074"/>
                <a:chOff x="5300185" y="4632261"/>
                <a:chExt cx="1591628" cy="219074"/>
              </a:xfrm>
            </p:grpSpPr>
            <p:sp>
              <p:nvSpPr>
                <p:cNvPr id="43" name="Rechteck: obere Ecken abgerundet 42">
                  <a:extLst>
                    <a:ext uri="{FF2B5EF4-FFF2-40B4-BE49-F238E27FC236}">
                      <a16:creationId xmlns:a16="http://schemas.microsoft.com/office/drawing/2014/main" id="{1A4B1898-B37A-43DB-8A05-B8CCDADAB6C7}"/>
                    </a:ext>
                  </a:extLst>
                </p:cNvPr>
                <p:cNvSpPr/>
                <p:nvPr/>
              </p:nvSpPr>
              <p:spPr>
                <a:xfrm>
                  <a:off x="5300185" y="4632261"/>
                  <a:ext cx="1591628" cy="2190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4" name="Rechteck: obere Ecken abgerundet 43">
                  <a:extLst>
                    <a:ext uri="{FF2B5EF4-FFF2-40B4-BE49-F238E27FC236}">
                      <a16:creationId xmlns:a16="http://schemas.microsoft.com/office/drawing/2014/main" id="{D19E4F94-C2C6-41B3-87DE-5087738CD3F2}"/>
                    </a:ext>
                  </a:extLst>
                </p:cNvPr>
                <p:cNvSpPr/>
                <p:nvPr/>
              </p:nvSpPr>
              <p:spPr>
                <a:xfrm>
                  <a:off x="5966671" y="4632261"/>
                  <a:ext cx="925142" cy="2190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5" name="Rechteck: obere Ecken abgerundet 44">
                  <a:extLst>
                    <a:ext uri="{FF2B5EF4-FFF2-40B4-BE49-F238E27FC236}">
                      <a16:creationId xmlns:a16="http://schemas.microsoft.com/office/drawing/2014/main" id="{6E769974-957E-4DBD-AFAC-D96E3075FD77}"/>
                    </a:ext>
                  </a:extLst>
                </p:cNvPr>
                <p:cNvSpPr/>
                <p:nvPr/>
              </p:nvSpPr>
              <p:spPr>
                <a:xfrm>
                  <a:off x="5421027" y="4632261"/>
                  <a:ext cx="1088642" cy="2190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6" name="Rechteck: obere Ecken abgerundet 45">
                  <a:extLst>
                    <a:ext uri="{FF2B5EF4-FFF2-40B4-BE49-F238E27FC236}">
                      <a16:creationId xmlns:a16="http://schemas.microsoft.com/office/drawing/2014/main" id="{BAAEDB7D-1048-4691-9915-3AB903F61B0E}"/>
                    </a:ext>
                  </a:extLst>
                </p:cNvPr>
                <p:cNvSpPr/>
                <p:nvPr/>
              </p:nvSpPr>
              <p:spPr>
                <a:xfrm>
                  <a:off x="5551679" y="4632261"/>
                  <a:ext cx="1088642" cy="2190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067A1C6D-7206-4AC0-8598-3D03100B84AA}"/>
              </a:ext>
            </a:extLst>
          </p:cNvPr>
          <p:cNvGrpSpPr>
            <a:grpSpLocks noChangeAspect="1"/>
          </p:cNvGrpSpPr>
          <p:nvPr/>
        </p:nvGrpSpPr>
        <p:grpSpPr>
          <a:xfrm>
            <a:off x="8141409" y="3289970"/>
            <a:ext cx="1130444" cy="1130444"/>
            <a:chOff x="3417676" y="750676"/>
            <a:chExt cx="5356648" cy="5356648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2C67A98B-AFF2-497D-AD8C-ED71A9AC4A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68D7E1FC-4F1D-4AEE-9CCC-0FB9DB2A46A8}"/>
                </a:ext>
              </a:extLst>
            </p:cNvPr>
            <p:cNvGrpSpPr/>
            <p:nvPr/>
          </p:nvGrpSpPr>
          <p:grpSpPr>
            <a:xfrm>
              <a:off x="4538134" y="2330944"/>
              <a:ext cx="4178041" cy="3599151"/>
              <a:chOff x="4538134" y="2330944"/>
              <a:chExt cx="4178041" cy="3599151"/>
            </a:xfrm>
            <a:solidFill>
              <a:srgbClr val="D00000"/>
            </a:solidFill>
          </p:grpSpPr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5FDEBFA7-B656-4141-958E-35C5ACA6E6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4" y="3074460"/>
                <a:ext cx="4178041" cy="2855635"/>
              </a:xfrm>
              <a:custGeom>
                <a:avLst/>
                <a:gdLst>
                  <a:gd name="connsiteX0" fmla="*/ 1807635 w 4178041"/>
                  <a:gd name="connsiteY0" fmla="*/ 0 h 4317193"/>
                  <a:gd name="connsiteX1" fmla="*/ 4178041 w 4178041"/>
                  <a:gd name="connsiteY1" fmla="*/ 2370406 h 4317193"/>
                  <a:gd name="connsiteX2" fmla="*/ 4115779 w 4178041"/>
                  <a:gd name="connsiteY2" fmla="*/ 2612551 h 4317193"/>
                  <a:gd name="connsiteX3" fmla="*/ 2600392 w 4178041"/>
                  <a:gd name="connsiteY3" fmla="*/ 4283947 h 4317193"/>
                  <a:gd name="connsiteX4" fmla="*/ 2509559 w 4178041"/>
                  <a:gd name="connsiteY4" fmla="*/ 4317193 h 4317193"/>
                  <a:gd name="connsiteX5" fmla="*/ 0 w 4178041"/>
                  <a:gd name="connsiteY5" fmla="*/ 1807634 h 4317193"/>
                  <a:gd name="connsiteX0" fmla="*/ 3246968 w 4178041"/>
                  <a:gd name="connsiteY0" fmla="*/ 0 h 2852460"/>
                  <a:gd name="connsiteX1" fmla="*/ 4178041 w 4178041"/>
                  <a:gd name="connsiteY1" fmla="*/ 905673 h 2852460"/>
                  <a:gd name="connsiteX2" fmla="*/ 4115779 w 4178041"/>
                  <a:gd name="connsiteY2" fmla="*/ 1147818 h 2852460"/>
                  <a:gd name="connsiteX3" fmla="*/ 2600392 w 4178041"/>
                  <a:gd name="connsiteY3" fmla="*/ 2819214 h 2852460"/>
                  <a:gd name="connsiteX4" fmla="*/ 2509559 w 4178041"/>
                  <a:gd name="connsiteY4" fmla="*/ 2852460 h 2852460"/>
                  <a:gd name="connsiteX5" fmla="*/ 0 w 4178041"/>
                  <a:gd name="connsiteY5" fmla="*/ 342901 h 2852460"/>
                  <a:gd name="connsiteX6" fmla="*/ 3246968 w 4178041"/>
                  <a:gd name="connsiteY6" fmla="*/ 0 h 2852460"/>
                  <a:gd name="connsiteX0" fmla="*/ 3259668 w 4178041"/>
                  <a:gd name="connsiteY0" fmla="*/ 0 h 2855635"/>
                  <a:gd name="connsiteX1" fmla="*/ 4178041 w 4178041"/>
                  <a:gd name="connsiteY1" fmla="*/ 908848 h 2855635"/>
                  <a:gd name="connsiteX2" fmla="*/ 4115779 w 4178041"/>
                  <a:gd name="connsiteY2" fmla="*/ 1150993 h 2855635"/>
                  <a:gd name="connsiteX3" fmla="*/ 2600392 w 4178041"/>
                  <a:gd name="connsiteY3" fmla="*/ 2822389 h 2855635"/>
                  <a:gd name="connsiteX4" fmla="*/ 2509559 w 4178041"/>
                  <a:gd name="connsiteY4" fmla="*/ 2855635 h 2855635"/>
                  <a:gd name="connsiteX5" fmla="*/ 0 w 4178041"/>
                  <a:gd name="connsiteY5" fmla="*/ 346076 h 2855635"/>
                  <a:gd name="connsiteX6" fmla="*/ 3259668 w 4178041"/>
                  <a:gd name="connsiteY6" fmla="*/ 0 h 2855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78041" h="2855635">
                    <a:moveTo>
                      <a:pt x="3259668" y="0"/>
                    </a:moveTo>
                    <a:lnTo>
                      <a:pt x="4178041" y="908848"/>
                    </a:lnTo>
                    <a:lnTo>
                      <a:pt x="4115779" y="1150993"/>
                    </a:lnTo>
                    <a:cubicBezTo>
                      <a:pt x="3881013" y="1905790"/>
                      <a:pt x="3321360" y="2517446"/>
                      <a:pt x="2600392" y="2822389"/>
                    </a:cubicBezTo>
                    <a:lnTo>
                      <a:pt x="2509559" y="2855635"/>
                    </a:lnTo>
                    <a:lnTo>
                      <a:pt x="0" y="346076"/>
                    </a:lnTo>
                    <a:cubicBezTo>
                      <a:pt x="602545" y="-256469"/>
                      <a:pt x="2657123" y="602545"/>
                      <a:pt x="32596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58" name="Rechteck 57">
                <a:extLst>
                  <a:ext uri="{FF2B5EF4-FFF2-40B4-BE49-F238E27FC236}">
                    <a16:creationId xmlns:a16="http://schemas.microsoft.com/office/drawing/2014/main" id="{A7E6329F-2C7B-4C07-9FC4-D1D675FF29CC}"/>
                  </a:ext>
                </a:extLst>
              </p:cNvPr>
              <p:cNvSpPr/>
              <p:nvPr/>
            </p:nvSpPr>
            <p:spPr>
              <a:xfrm rot="2700000">
                <a:off x="5010958" y="2304766"/>
                <a:ext cx="1625600" cy="167795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9A4F50AD-8507-42E9-B706-BD6ED3802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273093">
              <a:off x="4572001" y="1778000"/>
              <a:ext cx="3301999" cy="3301999"/>
            </a:xfrm>
            <a:prstGeom prst="rect">
              <a:avLst/>
            </a:prstGeom>
          </p:spPr>
        </p:pic>
      </p:grpSp>
      <p:sp>
        <p:nvSpPr>
          <p:cNvPr id="59" name="Textfeld 58">
            <a:extLst>
              <a:ext uri="{FF2B5EF4-FFF2-40B4-BE49-F238E27FC236}">
                <a16:creationId xmlns:a16="http://schemas.microsoft.com/office/drawing/2014/main" id="{9D569343-601C-48D6-9149-BFA20E2995FF}"/>
              </a:ext>
            </a:extLst>
          </p:cNvPr>
          <p:cNvSpPr txBox="1"/>
          <p:nvPr/>
        </p:nvSpPr>
        <p:spPr>
          <a:xfrm>
            <a:off x="831071" y="3624360"/>
            <a:ext cx="1908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Wettbewerbe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A08E84E4-09EE-4456-9236-ED663878EB09}"/>
              </a:ext>
            </a:extLst>
          </p:cNvPr>
          <p:cNvSpPr txBox="1"/>
          <p:nvPr/>
        </p:nvSpPr>
        <p:spPr>
          <a:xfrm>
            <a:off x="9382797" y="3624360"/>
            <a:ext cx="1156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Theater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A72FEDE-4608-4E41-9AB1-4AA08BF996B9}"/>
              </a:ext>
            </a:extLst>
          </p:cNvPr>
          <p:cNvGrpSpPr/>
          <p:nvPr/>
        </p:nvGrpSpPr>
        <p:grpSpPr>
          <a:xfrm>
            <a:off x="5000411" y="2774285"/>
            <a:ext cx="2161844" cy="2160000"/>
            <a:chOff x="5015078" y="2906041"/>
            <a:chExt cx="2161844" cy="216000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D46641F8-3981-4BD8-8901-FA06140BD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5078" y="2906041"/>
              <a:ext cx="2161844" cy="2160000"/>
            </a:xfrm>
            <a:prstGeom prst="rect">
              <a:avLst/>
            </a:prstGeom>
          </p:spPr>
        </p:pic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ED065F73-A694-4E53-B37E-71EDA069F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000" y="2906041"/>
              <a:ext cx="2160000" cy="2160000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5281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" fill="hold"/>
                                        <p:tgtEl>
                                          <p:spTgt spid="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"/>
                            </p:stCondLst>
                            <p:childTnLst>
                              <p:par>
                                <p:cTn id="54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" fill="hold"/>
                                        <p:tgtEl>
                                          <p:spTgt spid="5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6" grpId="0" animBg="1"/>
      <p:bldP spid="85" grpId="0" animBg="1"/>
      <p:bldP spid="84" grpId="0" animBg="1"/>
      <p:bldP spid="83" grpId="0" animBg="1"/>
      <p:bldP spid="82" grpId="0" animBg="1"/>
      <p:bldP spid="81" grpId="0"/>
      <p:bldP spid="59" grpId="0"/>
      <p:bldP spid="6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Freihandform: Form 305">
            <a:extLst>
              <a:ext uri="{FF2B5EF4-FFF2-40B4-BE49-F238E27FC236}">
                <a16:creationId xmlns:a16="http://schemas.microsoft.com/office/drawing/2014/main" id="{798BFB47-BD21-416A-B738-8EED50EBDF69}"/>
              </a:ext>
            </a:extLst>
          </p:cNvPr>
          <p:cNvSpPr/>
          <p:nvPr/>
        </p:nvSpPr>
        <p:spPr>
          <a:xfrm rot="1800000">
            <a:off x="6956134" y="1096324"/>
            <a:ext cx="0" cy="1393260"/>
          </a:xfrm>
          <a:custGeom>
            <a:avLst/>
            <a:gdLst>
              <a:gd name="connsiteX0" fmla="*/ 0 w 0"/>
              <a:gd name="connsiteY0" fmla="*/ 0 h 1485900"/>
              <a:gd name="connsiteX1" fmla="*/ 0 w 0"/>
              <a:gd name="connsiteY1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485900">
                <a:moveTo>
                  <a:pt x="0" y="0"/>
                </a:moveTo>
                <a:lnTo>
                  <a:pt x="0" y="1485900"/>
                </a:lnTo>
              </a:path>
            </a:pathLst>
          </a:cu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7" name="Freihandform: Form 306">
            <a:extLst>
              <a:ext uri="{FF2B5EF4-FFF2-40B4-BE49-F238E27FC236}">
                <a16:creationId xmlns:a16="http://schemas.microsoft.com/office/drawing/2014/main" id="{FF23AFB8-DAF6-47A2-915C-827CCE7ABC45}"/>
              </a:ext>
            </a:extLst>
          </p:cNvPr>
          <p:cNvSpPr/>
          <p:nvPr/>
        </p:nvSpPr>
        <p:spPr>
          <a:xfrm rot="3600000">
            <a:off x="7571006" y="1724705"/>
            <a:ext cx="0" cy="1393261"/>
          </a:xfrm>
          <a:custGeom>
            <a:avLst/>
            <a:gdLst>
              <a:gd name="connsiteX0" fmla="*/ 0 w 0"/>
              <a:gd name="connsiteY0" fmla="*/ 0 h 1485900"/>
              <a:gd name="connsiteX1" fmla="*/ 0 w 0"/>
              <a:gd name="connsiteY1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485900">
                <a:moveTo>
                  <a:pt x="0" y="0"/>
                </a:moveTo>
                <a:lnTo>
                  <a:pt x="0" y="1485900"/>
                </a:lnTo>
              </a:path>
            </a:pathLst>
          </a:cu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8" name="Freihandform: Form 307">
            <a:extLst>
              <a:ext uri="{FF2B5EF4-FFF2-40B4-BE49-F238E27FC236}">
                <a16:creationId xmlns:a16="http://schemas.microsoft.com/office/drawing/2014/main" id="{F64C169F-0449-4951-8D07-D26C9B8E4486}"/>
              </a:ext>
            </a:extLst>
          </p:cNvPr>
          <p:cNvSpPr/>
          <p:nvPr/>
        </p:nvSpPr>
        <p:spPr>
          <a:xfrm rot="5400000">
            <a:off x="7807250" y="2570997"/>
            <a:ext cx="0" cy="1393261"/>
          </a:xfrm>
          <a:custGeom>
            <a:avLst/>
            <a:gdLst>
              <a:gd name="connsiteX0" fmla="*/ 0 w 0"/>
              <a:gd name="connsiteY0" fmla="*/ 0 h 1485900"/>
              <a:gd name="connsiteX1" fmla="*/ 0 w 0"/>
              <a:gd name="connsiteY1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485900">
                <a:moveTo>
                  <a:pt x="0" y="0"/>
                </a:moveTo>
                <a:lnTo>
                  <a:pt x="0" y="1485900"/>
                </a:lnTo>
              </a:path>
            </a:pathLst>
          </a:cu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9" name="Freihandform: Form 308">
            <a:extLst>
              <a:ext uri="{FF2B5EF4-FFF2-40B4-BE49-F238E27FC236}">
                <a16:creationId xmlns:a16="http://schemas.microsoft.com/office/drawing/2014/main" id="{A78AC238-6DEA-48EB-8928-8AEE65E6CDAC}"/>
              </a:ext>
            </a:extLst>
          </p:cNvPr>
          <p:cNvSpPr/>
          <p:nvPr/>
        </p:nvSpPr>
        <p:spPr>
          <a:xfrm rot="7200000">
            <a:off x="7577223" y="3423244"/>
            <a:ext cx="0" cy="1393261"/>
          </a:xfrm>
          <a:custGeom>
            <a:avLst/>
            <a:gdLst>
              <a:gd name="connsiteX0" fmla="*/ 0 w 0"/>
              <a:gd name="connsiteY0" fmla="*/ 0 h 1485900"/>
              <a:gd name="connsiteX1" fmla="*/ 0 w 0"/>
              <a:gd name="connsiteY1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485900">
                <a:moveTo>
                  <a:pt x="0" y="0"/>
                </a:moveTo>
                <a:lnTo>
                  <a:pt x="0" y="1485900"/>
                </a:lnTo>
              </a:path>
            </a:pathLst>
          </a:cu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0" name="Freihandform: Form 309">
            <a:extLst>
              <a:ext uri="{FF2B5EF4-FFF2-40B4-BE49-F238E27FC236}">
                <a16:creationId xmlns:a16="http://schemas.microsoft.com/office/drawing/2014/main" id="{ACC23CEC-647D-4033-AD19-90C80765F579}"/>
              </a:ext>
            </a:extLst>
          </p:cNvPr>
          <p:cNvSpPr/>
          <p:nvPr/>
        </p:nvSpPr>
        <p:spPr>
          <a:xfrm rot="9000000">
            <a:off x="6948804" y="4041389"/>
            <a:ext cx="0" cy="1393260"/>
          </a:xfrm>
          <a:custGeom>
            <a:avLst/>
            <a:gdLst>
              <a:gd name="connsiteX0" fmla="*/ 0 w 0"/>
              <a:gd name="connsiteY0" fmla="*/ 0 h 1485900"/>
              <a:gd name="connsiteX1" fmla="*/ 0 w 0"/>
              <a:gd name="connsiteY1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485900">
                <a:moveTo>
                  <a:pt x="0" y="0"/>
                </a:moveTo>
                <a:lnTo>
                  <a:pt x="0" y="1485900"/>
                </a:lnTo>
              </a:path>
            </a:pathLst>
          </a:cu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1" name="Freihandform: Form 310">
            <a:extLst>
              <a:ext uri="{FF2B5EF4-FFF2-40B4-BE49-F238E27FC236}">
                <a16:creationId xmlns:a16="http://schemas.microsoft.com/office/drawing/2014/main" id="{259DC2A6-FFAD-426C-8C2F-A87D739D37E0}"/>
              </a:ext>
            </a:extLst>
          </p:cNvPr>
          <p:cNvSpPr/>
          <p:nvPr/>
        </p:nvSpPr>
        <p:spPr>
          <a:xfrm>
            <a:off x="6105047" y="4278615"/>
            <a:ext cx="0" cy="1393260"/>
          </a:xfrm>
          <a:custGeom>
            <a:avLst/>
            <a:gdLst>
              <a:gd name="connsiteX0" fmla="*/ 0 w 0"/>
              <a:gd name="connsiteY0" fmla="*/ 0 h 1485900"/>
              <a:gd name="connsiteX1" fmla="*/ 0 w 0"/>
              <a:gd name="connsiteY1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485900">
                <a:moveTo>
                  <a:pt x="0" y="0"/>
                </a:moveTo>
                <a:lnTo>
                  <a:pt x="0" y="1485900"/>
                </a:lnTo>
              </a:path>
            </a:pathLst>
          </a:cu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4" name="Freihandform: Form 313">
            <a:extLst>
              <a:ext uri="{FF2B5EF4-FFF2-40B4-BE49-F238E27FC236}">
                <a16:creationId xmlns:a16="http://schemas.microsoft.com/office/drawing/2014/main" id="{168730FA-A337-41A2-B481-EC913DDED34E}"/>
              </a:ext>
            </a:extLst>
          </p:cNvPr>
          <p:cNvSpPr/>
          <p:nvPr/>
        </p:nvSpPr>
        <p:spPr>
          <a:xfrm rot="19800000" flipH="1">
            <a:off x="5267728" y="1096324"/>
            <a:ext cx="0" cy="1393260"/>
          </a:xfrm>
          <a:custGeom>
            <a:avLst/>
            <a:gdLst>
              <a:gd name="connsiteX0" fmla="*/ 0 w 0"/>
              <a:gd name="connsiteY0" fmla="*/ 0 h 1485900"/>
              <a:gd name="connsiteX1" fmla="*/ 0 w 0"/>
              <a:gd name="connsiteY1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485900">
                <a:moveTo>
                  <a:pt x="0" y="0"/>
                </a:moveTo>
                <a:lnTo>
                  <a:pt x="0" y="1485900"/>
                </a:lnTo>
              </a:path>
            </a:pathLst>
          </a:cu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5" name="Freihandform: Form 314">
            <a:extLst>
              <a:ext uri="{FF2B5EF4-FFF2-40B4-BE49-F238E27FC236}">
                <a16:creationId xmlns:a16="http://schemas.microsoft.com/office/drawing/2014/main" id="{D35E8783-C094-4531-91A1-C15F5505C791}"/>
              </a:ext>
            </a:extLst>
          </p:cNvPr>
          <p:cNvSpPr/>
          <p:nvPr/>
        </p:nvSpPr>
        <p:spPr>
          <a:xfrm rot="18000000" flipH="1">
            <a:off x="4652857" y="1724705"/>
            <a:ext cx="0" cy="1393261"/>
          </a:xfrm>
          <a:custGeom>
            <a:avLst/>
            <a:gdLst>
              <a:gd name="connsiteX0" fmla="*/ 0 w 0"/>
              <a:gd name="connsiteY0" fmla="*/ 0 h 1485900"/>
              <a:gd name="connsiteX1" fmla="*/ 0 w 0"/>
              <a:gd name="connsiteY1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485900">
                <a:moveTo>
                  <a:pt x="0" y="0"/>
                </a:moveTo>
                <a:lnTo>
                  <a:pt x="0" y="1485900"/>
                </a:lnTo>
              </a:path>
            </a:pathLst>
          </a:cu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6" name="Freihandform: Form 315">
            <a:extLst>
              <a:ext uri="{FF2B5EF4-FFF2-40B4-BE49-F238E27FC236}">
                <a16:creationId xmlns:a16="http://schemas.microsoft.com/office/drawing/2014/main" id="{BAA8CDF0-8519-4C3C-9755-0EBE1230B27E}"/>
              </a:ext>
            </a:extLst>
          </p:cNvPr>
          <p:cNvSpPr/>
          <p:nvPr/>
        </p:nvSpPr>
        <p:spPr>
          <a:xfrm rot="16200000" flipH="1">
            <a:off x="4416613" y="2570997"/>
            <a:ext cx="0" cy="1393261"/>
          </a:xfrm>
          <a:custGeom>
            <a:avLst/>
            <a:gdLst>
              <a:gd name="connsiteX0" fmla="*/ 0 w 0"/>
              <a:gd name="connsiteY0" fmla="*/ 0 h 1485900"/>
              <a:gd name="connsiteX1" fmla="*/ 0 w 0"/>
              <a:gd name="connsiteY1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485900">
                <a:moveTo>
                  <a:pt x="0" y="0"/>
                </a:moveTo>
                <a:lnTo>
                  <a:pt x="0" y="1485900"/>
                </a:lnTo>
              </a:path>
            </a:pathLst>
          </a:cu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7" name="Freihandform: Form 316">
            <a:extLst>
              <a:ext uri="{FF2B5EF4-FFF2-40B4-BE49-F238E27FC236}">
                <a16:creationId xmlns:a16="http://schemas.microsoft.com/office/drawing/2014/main" id="{D134E67A-7CD4-495D-9821-165A8419785E}"/>
              </a:ext>
            </a:extLst>
          </p:cNvPr>
          <p:cNvSpPr/>
          <p:nvPr/>
        </p:nvSpPr>
        <p:spPr>
          <a:xfrm rot="14400000" flipH="1">
            <a:off x="4646639" y="3423244"/>
            <a:ext cx="0" cy="1393261"/>
          </a:xfrm>
          <a:custGeom>
            <a:avLst/>
            <a:gdLst>
              <a:gd name="connsiteX0" fmla="*/ 0 w 0"/>
              <a:gd name="connsiteY0" fmla="*/ 0 h 1485900"/>
              <a:gd name="connsiteX1" fmla="*/ 0 w 0"/>
              <a:gd name="connsiteY1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485900">
                <a:moveTo>
                  <a:pt x="0" y="0"/>
                </a:moveTo>
                <a:lnTo>
                  <a:pt x="0" y="1485900"/>
                </a:lnTo>
              </a:path>
            </a:pathLst>
          </a:cu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8" name="Freihandform: Form 317">
            <a:extLst>
              <a:ext uri="{FF2B5EF4-FFF2-40B4-BE49-F238E27FC236}">
                <a16:creationId xmlns:a16="http://schemas.microsoft.com/office/drawing/2014/main" id="{D8930319-46AF-4D85-907E-3F0A5C8589C3}"/>
              </a:ext>
            </a:extLst>
          </p:cNvPr>
          <p:cNvSpPr/>
          <p:nvPr/>
        </p:nvSpPr>
        <p:spPr>
          <a:xfrm rot="12600000" flipH="1">
            <a:off x="5275059" y="4041389"/>
            <a:ext cx="0" cy="1393260"/>
          </a:xfrm>
          <a:custGeom>
            <a:avLst/>
            <a:gdLst>
              <a:gd name="connsiteX0" fmla="*/ 0 w 0"/>
              <a:gd name="connsiteY0" fmla="*/ 0 h 1485900"/>
              <a:gd name="connsiteX1" fmla="*/ 0 w 0"/>
              <a:gd name="connsiteY1" fmla="*/ 14859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485900">
                <a:moveTo>
                  <a:pt x="0" y="0"/>
                </a:moveTo>
                <a:lnTo>
                  <a:pt x="0" y="1485900"/>
                </a:lnTo>
              </a:path>
            </a:pathLst>
          </a:cu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89" name="Gruppieren 188">
            <a:extLst>
              <a:ext uri="{FF2B5EF4-FFF2-40B4-BE49-F238E27FC236}">
                <a16:creationId xmlns:a16="http://schemas.microsoft.com/office/drawing/2014/main" id="{4604478E-FF7B-4AFC-9D49-3FB41ABE858E}"/>
              </a:ext>
            </a:extLst>
          </p:cNvPr>
          <p:cNvGrpSpPr>
            <a:grpSpLocks noChangeAspect="1"/>
          </p:cNvGrpSpPr>
          <p:nvPr/>
        </p:nvGrpSpPr>
        <p:grpSpPr>
          <a:xfrm>
            <a:off x="4363747" y="640436"/>
            <a:ext cx="1059924" cy="1059924"/>
            <a:chOff x="3417676" y="750676"/>
            <a:chExt cx="5356648" cy="5356648"/>
          </a:xfrm>
        </p:grpSpPr>
        <p:sp>
          <p:nvSpPr>
            <p:cNvPr id="190" name="Ellipse 189">
              <a:extLst>
                <a:ext uri="{FF2B5EF4-FFF2-40B4-BE49-F238E27FC236}">
                  <a16:creationId xmlns:a16="http://schemas.microsoft.com/office/drawing/2014/main" id="{E8FB98F6-A1DA-4767-8550-9097A4D837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1" name="Freihandform: Form 190">
              <a:extLst>
                <a:ext uri="{FF2B5EF4-FFF2-40B4-BE49-F238E27FC236}">
                  <a16:creationId xmlns:a16="http://schemas.microsoft.com/office/drawing/2014/main" id="{8AD85C04-14B9-44F2-BB10-98408D4A53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6476" y="2711451"/>
              <a:ext cx="3897967" cy="3388616"/>
            </a:xfrm>
            <a:custGeom>
              <a:avLst/>
              <a:gdLst>
                <a:gd name="connsiteX0" fmla="*/ 2292349 w 3891617"/>
                <a:gd name="connsiteY0" fmla="*/ 0 h 3709291"/>
                <a:gd name="connsiteX1" fmla="*/ 3891617 w 3891617"/>
                <a:gd name="connsiteY1" fmla="*/ 1599268 h 3709291"/>
                <a:gd name="connsiteX2" fmla="*/ 3831087 w 3891617"/>
                <a:gd name="connsiteY2" fmla="*/ 1834678 h 3709291"/>
                <a:gd name="connsiteX3" fmla="*/ 1547019 w 3891617"/>
                <a:gd name="connsiteY3" fmla="*/ 3702722 h 3709291"/>
                <a:gd name="connsiteX4" fmla="*/ 1416942 w 3891617"/>
                <a:gd name="connsiteY4" fmla="*/ 3709291 h 3709291"/>
                <a:gd name="connsiteX5" fmla="*/ 0 w 3891617"/>
                <a:gd name="connsiteY5" fmla="*/ 2292349 h 3709291"/>
                <a:gd name="connsiteX0" fmla="*/ 2187574 w 3786842"/>
                <a:gd name="connsiteY0" fmla="*/ 0 h 3709291"/>
                <a:gd name="connsiteX1" fmla="*/ 3786842 w 3786842"/>
                <a:gd name="connsiteY1" fmla="*/ 1599268 h 3709291"/>
                <a:gd name="connsiteX2" fmla="*/ 3726312 w 3786842"/>
                <a:gd name="connsiteY2" fmla="*/ 1834678 h 3709291"/>
                <a:gd name="connsiteX3" fmla="*/ 1442244 w 3786842"/>
                <a:gd name="connsiteY3" fmla="*/ 3702722 h 3709291"/>
                <a:gd name="connsiteX4" fmla="*/ 1312167 w 3786842"/>
                <a:gd name="connsiteY4" fmla="*/ 3709291 h 3709291"/>
                <a:gd name="connsiteX5" fmla="*/ 0 w 3786842"/>
                <a:gd name="connsiteY5" fmla="*/ 2397124 h 3709291"/>
                <a:gd name="connsiteX6" fmla="*/ 2187574 w 3786842"/>
                <a:gd name="connsiteY6" fmla="*/ 0 h 3709291"/>
                <a:gd name="connsiteX0" fmla="*/ 2298699 w 3897967"/>
                <a:gd name="connsiteY0" fmla="*/ 0 h 3709291"/>
                <a:gd name="connsiteX1" fmla="*/ 3897967 w 3897967"/>
                <a:gd name="connsiteY1" fmla="*/ 1599268 h 3709291"/>
                <a:gd name="connsiteX2" fmla="*/ 3837437 w 3897967"/>
                <a:gd name="connsiteY2" fmla="*/ 1834678 h 3709291"/>
                <a:gd name="connsiteX3" fmla="*/ 1553369 w 3897967"/>
                <a:gd name="connsiteY3" fmla="*/ 3702722 h 3709291"/>
                <a:gd name="connsiteX4" fmla="*/ 1423292 w 3897967"/>
                <a:gd name="connsiteY4" fmla="*/ 3709291 h 3709291"/>
                <a:gd name="connsiteX5" fmla="*/ 0 w 3897967"/>
                <a:gd name="connsiteY5" fmla="*/ 2308224 h 3709291"/>
                <a:gd name="connsiteX6" fmla="*/ 2298699 w 3897967"/>
                <a:gd name="connsiteY6" fmla="*/ 0 h 3709291"/>
                <a:gd name="connsiteX0" fmla="*/ 2298699 w 3897967"/>
                <a:gd name="connsiteY0" fmla="*/ 0 h 3709291"/>
                <a:gd name="connsiteX1" fmla="*/ 2622549 w 3897967"/>
                <a:gd name="connsiteY1" fmla="*/ 320675 h 3709291"/>
                <a:gd name="connsiteX2" fmla="*/ 3897967 w 3897967"/>
                <a:gd name="connsiteY2" fmla="*/ 1599268 h 3709291"/>
                <a:gd name="connsiteX3" fmla="*/ 3837437 w 3897967"/>
                <a:gd name="connsiteY3" fmla="*/ 1834678 h 3709291"/>
                <a:gd name="connsiteX4" fmla="*/ 1553369 w 3897967"/>
                <a:gd name="connsiteY4" fmla="*/ 3702722 h 3709291"/>
                <a:gd name="connsiteX5" fmla="*/ 1423292 w 3897967"/>
                <a:gd name="connsiteY5" fmla="*/ 3709291 h 3709291"/>
                <a:gd name="connsiteX6" fmla="*/ 0 w 3897967"/>
                <a:gd name="connsiteY6" fmla="*/ 2308224 h 3709291"/>
                <a:gd name="connsiteX7" fmla="*/ 2298699 w 3897967"/>
                <a:gd name="connsiteY7" fmla="*/ 0 h 3709291"/>
                <a:gd name="connsiteX0" fmla="*/ 0 w 3897967"/>
                <a:gd name="connsiteY0" fmla="*/ 1987549 h 3388616"/>
                <a:gd name="connsiteX1" fmla="*/ 2622549 w 3897967"/>
                <a:gd name="connsiteY1" fmla="*/ 0 h 3388616"/>
                <a:gd name="connsiteX2" fmla="*/ 3897967 w 3897967"/>
                <a:gd name="connsiteY2" fmla="*/ 1278593 h 3388616"/>
                <a:gd name="connsiteX3" fmla="*/ 3837437 w 3897967"/>
                <a:gd name="connsiteY3" fmla="*/ 1514003 h 3388616"/>
                <a:gd name="connsiteX4" fmla="*/ 1553369 w 3897967"/>
                <a:gd name="connsiteY4" fmla="*/ 3382047 h 3388616"/>
                <a:gd name="connsiteX5" fmla="*/ 1423292 w 3897967"/>
                <a:gd name="connsiteY5" fmla="*/ 3388616 h 3388616"/>
                <a:gd name="connsiteX6" fmla="*/ 0 w 3897967"/>
                <a:gd name="connsiteY6" fmla="*/ 1987549 h 338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7967" h="3388616">
                  <a:moveTo>
                    <a:pt x="0" y="1987549"/>
                  </a:moveTo>
                  <a:lnTo>
                    <a:pt x="2622549" y="0"/>
                  </a:lnTo>
                  <a:lnTo>
                    <a:pt x="3897967" y="1278593"/>
                  </a:lnTo>
                  <a:lnTo>
                    <a:pt x="3837437" y="1514003"/>
                  </a:lnTo>
                  <a:cubicBezTo>
                    <a:pt x="3524416" y="2520398"/>
                    <a:pt x="2633818" y="3272322"/>
                    <a:pt x="1553369" y="3382047"/>
                  </a:cubicBezTo>
                  <a:lnTo>
                    <a:pt x="1423292" y="3388616"/>
                  </a:lnTo>
                  <a:lnTo>
                    <a:pt x="0" y="19875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92" name="Sprechblase: oval 191">
              <a:extLst>
                <a:ext uri="{FF2B5EF4-FFF2-40B4-BE49-F238E27FC236}">
                  <a16:creationId xmlns:a16="http://schemas.microsoft.com/office/drawing/2014/main" id="{60C2E1FE-33B4-4B1D-918D-0F49E14794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3661" y="2230273"/>
              <a:ext cx="3244678" cy="2173934"/>
            </a:xfrm>
            <a:prstGeom prst="wedgeEllipseCallout">
              <a:avLst>
                <a:gd name="adj1" fmla="val -39449"/>
                <a:gd name="adj2" fmla="val 63544"/>
              </a:avLst>
            </a:prstGeom>
            <a:blipFill dpi="0"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69" name="Gruppieren 268">
            <a:extLst>
              <a:ext uri="{FF2B5EF4-FFF2-40B4-BE49-F238E27FC236}">
                <a16:creationId xmlns:a16="http://schemas.microsoft.com/office/drawing/2014/main" id="{BF7E0D37-E000-4F83-A4DA-B9B55E1A7570}"/>
              </a:ext>
            </a:extLst>
          </p:cNvPr>
          <p:cNvGrpSpPr>
            <a:grpSpLocks noChangeAspect="1"/>
          </p:cNvGrpSpPr>
          <p:nvPr/>
        </p:nvGrpSpPr>
        <p:grpSpPr>
          <a:xfrm>
            <a:off x="6774487" y="639000"/>
            <a:ext cx="1059924" cy="1059924"/>
            <a:chOff x="3417676" y="750676"/>
            <a:chExt cx="5356648" cy="5356648"/>
          </a:xfrm>
        </p:grpSpPr>
        <p:sp>
          <p:nvSpPr>
            <p:cNvPr id="270" name="Ellipse 269">
              <a:extLst>
                <a:ext uri="{FF2B5EF4-FFF2-40B4-BE49-F238E27FC236}">
                  <a16:creationId xmlns:a16="http://schemas.microsoft.com/office/drawing/2014/main" id="{57B57714-1AD7-4EF8-BBCA-46FFEE43C1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1" name="Freihandform: Form 270">
              <a:extLst>
                <a:ext uri="{FF2B5EF4-FFF2-40B4-BE49-F238E27FC236}">
                  <a16:creationId xmlns:a16="http://schemas.microsoft.com/office/drawing/2014/main" id="{A4B8010E-4955-4FB9-BE32-46C37E2998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7468" y="2162174"/>
              <a:ext cx="4059903" cy="3939722"/>
            </a:xfrm>
            <a:custGeom>
              <a:avLst/>
              <a:gdLst>
                <a:gd name="connsiteX0" fmla="*/ 2549526 w 4182669"/>
                <a:gd name="connsiteY0" fmla="*/ 0 h 4168322"/>
                <a:gd name="connsiteX1" fmla="*/ 4182669 w 4182669"/>
                <a:gd name="connsiteY1" fmla="*/ 1633144 h 4168322"/>
                <a:gd name="connsiteX2" fmla="*/ 4175795 w 4182669"/>
                <a:gd name="connsiteY2" fmla="*/ 1769269 h 4168322"/>
                <a:gd name="connsiteX3" fmla="*/ 1785143 w 4182669"/>
                <a:gd name="connsiteY3" fmla="*/ 4159922 h 4168322"/>
                <a:gd name="connsiteX4" fmla="*/ 1618797 w 4182669"/>
                <a:gd name="connsiteY4" fmla="*/ 4168322 h 4168322"/>
                <a:gd name="connsiteX5" fmla="*/ 0 w 4182669"/>
                <a:gd name="connsiteY5" fmla="*/ 2549526 h 4168322"/>
                <a:gd name="connsiteX0" fmla="*/ 2778126 w 4182669"/>
                <a:gd name="connsiteY0" fmla="*/ 0 h 3939722"/>
                <a:gd name="connsiteX1" fmla="*/ 4182669 w 4182669"/>
                <a:gd name="connsiteY1" fmla="*/ 1404544 h 3939722"/>
                <a:gd name="connsiteX2" fmla="*/ 4175795 w 4182669"/>
                <a:gd name="connsiteY2" fmla="*/ 1540669 h 3939722"/>
                <a:gd name="connsiteX3" fmla="*/ 1785143 w 4182669"/>
                <a:gd name="connsiteY3" fmla="*/ 3931322 h 3939722"/>
                <a:gd name="connsiteX4" fmla="*/ 1618797 w 4182669"/>
                <a:gd name="connsiteY4" fmla="*/ 3939722 h 3939722"/>
                <a:gd name="connsiteX5" fmla="*/ 0 w 4182669"/>
                <a:gd name="connsiteY5" fmla="*/ 2320926 h 3939722"/>
                <a:gd name="connsiteX6" fmla="*/ 2778126 w 4182669"/>
                <a:gd name="connsiteY6" fmla="*/ 0 h 3939722"/>
                <a:gd name="connsiteX0" fmla="*/ 2655360 w 4059903"/>
                <a:gd name="connsiteY0" fmla="*/ 0 h 3939722"/>
                <a:gd name="connsiteX1" fmla="*/ 4059903 w 4059903"/>
                <a:gd name="connsiteY1" fmla="*/ 1404544 h 3939722"/>
                <a:gd name="connsiteX2" fmla="*/ 4053029 w 4059903"/>
                <a:gd name="connsiteY2" fmla="*/ 1540669 h 3939722"/>
                <a:gd name="connsiteX3" fmla="*/ 1662377 w 4059903"/>
                <a:gd name="connsiteY3" fmla="*/ 3931322 h 3939722"/>
                <a:gd name="connsiteX4" fmla="*/ 1496031 w 4059903"/>
                <a:gd name="connsiteY4" fmla="*/ 3939722 h 3939722"/>
                <a:gd name="connsiteX5" fmla="*/ 0 w 4059903"/>
                <a:gd name="connsiteY5" fmla="*/ 2447926 h 3939722"/>
                <a:gd name="connsiteX6" fmla="*/ 2655360 w 4059903"/>
                <a:gd name="connsiteY6" fmla="*/ 0 h 393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9903" h="3939722">
                  <a:moveTo>
                    <a:pt x="2655360" y="0"/>
                  </a:moveTo>
                  <a:lnTo>
                    <a:pt x="4059903" y="1404544"/>
                  </a:lnTo>
                  <a:lnTo>
                    <a:pt x="4053029" y="1540669"/>
                  </a:lnTo>
                  <a:cubicBezTo>
                    <a:pt x="3925016" y="2801194"/>
                    <a:pt x="2922901" y="3803309"/>
                    <a:pt x="1662377" y="3931322"/>
                  </a:cubicBezTo>
                  <a:lnTo>
                    <a:pt x="1496031" y="3939722"/>
                  </a:lnTo>
                  <a:lnTo>
                    <a:pt x="0" y="2447926"/>
                  </a:lnTo>
                  <a:cubicBezTo>
                    <a:pt x="849842" y="1598084"/>
                    <a:pt x="1805518" y="849842"/>
                    <a:pt x="2655360" y="0"/>
                  </a:cubicBez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grpSp>
          <p:nvGrpSpPr>
            <p:cNvPr id="272" name="Gruppieren 271">
              <a:extLst>
                <a:ext uri="{FF2B5EF4-FFF2-40B4-BE49-F238E27FC236}">
                  <a16:creationId xmlns:a16="http://schemas.microsoft.com/office/drawing/2014/main" id="{A089EAEF-5AFF-4348-AE94-238B30B6A59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93051" y="2106462"/>
              <a:ext cx="2805898" cy="2805898"/>
              <a:chOff x="4732822" y="2065822"/>
              <a:chExt cx="2726356" cy="2726356"/>
            </a:xfrm>
          </p:grpSpPr>
          <p:pic>
            <p:nvPicPr>
              <p:cNvPr id="273" name="Grafik 272">
                <a:extLst>
                  <a:ext uri="{FF2B5EF4-FFF2-40B4-BE49-F238E27FC236}">
                    <a16:creationId xmlns:a16="http://schemas.microsoft.com/office/drawing/2014/main" id="{7995560E-9B19-43FA-A877-3EE0A9BE1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32822" y="2065822"/>
                <a:ext cx="2726356" cy="2726356"/>
              </a:xfrm>
              <a:prstGeom prst="rect">
                <a:avLst/>
              </a:prstGeom>
            </p:spPr>
          </p:pic>
          <p:sp>
            <p:nvSpPr>
              <p:cNvPr id="274" name="Rechteck 273">
                <a:extLst>
                  <a:ext uri="{FF2B5EF4-FFF2-40B4-BE49-F238E27FC236}">
                    <a16:creationId xmlns:a16="http://schemas.microsoft.com/office/drawing/2014/main" id="{24D81A8B-E0D5-49F5-B62D-60D46BD27BAB}"/>
                  </a:ext>
                </a:extLst>
              </p:cNvPr>
              <p:cNvSpPr/>
              <p:nvPr/>
            </p:nvSpPr>
            <p:spPr>
              <a:xfrm>
                <a:off x="6593840" y="2143760"/>
                <a:ext cx="711200" cy="751840"/>
              </a:xfrm>
              <a:prstGeom prst="rect">
                <a:avLst/>
              </a:prstGeom>
              <a:solidFill>
                <a:srgbClr val="393F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275" name="Gruppieren 274">
            <a:extLst>
              <a:ext uri="{FF2B5EF4-FFF2-40B4-BE49-F238E27FC236}">
                <a16:creationId xmlns:a16="http://schemas.microsoft.com/office/drawing/2014/main" id="{F85A3543-BCD5-49D1-BC9D-6D28304970FA}"/>
              </a:ext>
            </a:extLst>
          </p:cNvPr>
          <p:cNvGrpSpPr>
            <a:grpSpLocks noChangeAspect="1"/>
          </p:cNvGrpSpPr>
          <p:nvPr/>
        </p:nvGrpSpPr>
        <p:grpSpPr>
          <a:xfrm>
            <a:off x="7662194" y="1526241"/>
            <a:ext cx="1059924" cy="1059924"/>
            <a:chOff x="3417676" y="750676"/>
            <a:chExt cx="5356648" cy="5356648"/>
          </a:xfrm>
        </p:grpSpPr>
        <p:sp>
          <p:nvSpPr>
            <p:cNvPr id="276" name="Ellipse 275">
              <a:extLst>
                <a:ext uri="{FF2B5EF4-FFF2-40B4-BE49-F238E27FC236}">
                  <a16:creationId xmlns:a16="http://schemas.microsoft.com/office/drawing/2014/main" id="{EC90CD2E-DB3D-4E6E-ADF8-CD6D482518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7" name="Freihandform: Form 276">
              <a:extLst>
                <a:ext uri="{FF2B5EF4-FFF2-40B4-BE49-F238E27FC236}">
                  <a16:creationId xmlns:a16="http://schemas.microsoft.com/office/drawing/2014/main" id="{135659CF-8AC6-44E9-AD96-2DD3F52D76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7468" y="2162174"/>
              <a:ext cx="4059903" cy="3939722"/>
            </a:xfrm>
            <a:custGeom>
              <a:avLst/>
              <a:gdLst>
                <a:gd name="connsiteX0" fmla="*/ 2549526 w 4182669"/>
                <a:gd name="connsiteY0" fmla="*/ 0 h 4168322"/>
                <a:gd name="connsiteX1" fmla="*/ 4182669 w 4182669"/>
                <a:gd name="connsiteY1" fmla="*/ 1633144 h 4168322"/>
                <a:gd name="connsiteX2" fmla="*/ 4175795 w 4182669"/>
                <a:gd name="connsiteY2" fmla="*/ 1769269 h 4168322"/>
                <a:gd name="connsiteX3" fmla="*/ 1785143 w 4182669"/>
                <a:gd name="connsiteY3" fmla="*/ 4159922 h 4168322"/>
                <a:gd name="connsiteX4" fmla="*/ 1618797 w 4182669"/>
                <a:gd name="connsiteY4" fmla="*/ 4168322 h 4168322"/>
                <a:gd name="connsiteX5" fmla="*/ 0 w 4182669"/>
                <a:gd name="connsiteY5" fmla="*/ 2549526 h 4168322"/>
                <a:gd name="connsiteX0" fmla="*/ 2778126 w 4182669"/>
                <a:gd name="connsiteY0" fmla="*/ 0 h 3939722"/>
                <a:gd name="connsiteX1" fmla="*/ 4182669 w 4182669"/>
                <a:gd name="connsiteY1" fmla="*/ 1404544 h 3939722"/>
                <a:gd name="connsiteX2" fmla="*/ 4175795 w 4182669"/>
                <a:gd name="connsiteY2" fmla="*/ 1540669 h 3939722"/>
                <a:gd name="connsiteX3" fmla="*/ 1785143 w 4182669"/>
                <a:gd name="connsiteY3" fmla="*/ 3931322 h 3939722"/>
                <a:gd name="connsiteX4" fmla="*/ 1618797 w 4182669"/>
                <a:gd name="connsiteY4" fmla="*/ 3939722 h 3939722"/>
                <a:gd name="connsiteX5" fmla="*/ 0 w 4182669"/>
                <a:gd name="connsiteY5" fmla="*/ 2320926 h 3939722"/>
                <a:gd name="connsiteX6" fmla="*/ 2778126 w 4182669"/>
                <a:gd name="connsiteY6" fmla="*/ 0 h 3939722"/>
                <a:gd name="connsiteX0" fmla="*/ 2655360 w 4059903"/>
                <a:gd name="connsiteY0" fmla="*/ 0 h 3939722"/>
                <a:gd name="connsiteX1" fmla="*/ 4059903 w 4059903"/>
                <a:gd name="connsiteY1" fmla="*/ 1404544 h 3939722"/>
                <a:gd name="connsiteX2" fmla="*/ 4053029 w 4059903"/>
                <a:gd name="connsiteY2" fmla="*/ 1540669 h 3939722"/>
                <a:gd name="connsiteX3" fmla="*/ 1662377 w 4059903"/>
                <a:gd name="connsiteY3" fmla="*/ 3931322 h 3939722"/>
                <a:gd name="connsiteX4" fmla="*/ 1496031 w 4059903"/>
                <a:gd name="connsiteY4" fmla="*/ 3939722 h 3939722"/>
                <a:gd name="connsiteX5" fmla="*/ 0 w 4059903"/>
                <a:gd name="connsiteY5" fmla="*/ 2447926 h 3939722"/>
                <a:gd name="connsiteX6" fmla="*/ 2655360 w 4059903"/>
                <a:gd name="connsiteY6" fmla="*/ 0 h 393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9903" h="3939722">
                  <a:moveTo>
                    <a:pt x="2655360" y="0"/>
                  </a:moveTo>
                  <a:lnTo>
                    <a:pt x="4059903" y="1404544"/>
                  </a:lnTo>
                  <a:lnTo>
                    <a:pt x="4053029" y="1540669"/>
                  </a:lnTo>
                  <a:cubicBezTo>
                    <a:pt x="3925016" y="2801194"/>
                    <a:pt x="2922901" y="3803309"/>
                    <a:pt x="1662377" y="3931322"/>
                  </a:cubicBezTo>
                  <a:lnTo>
                    <a:pt x="1496031" y="3939722"/>
                  </a:lnTo>
                  <a:lnTo>
                    <a:pt x="0" y="2447926"/>
                  </a:lnTo>
                  <a:cubicBezTo>
                    <a:pt x="849842" y="1598084"/>
                    <a:pt x="1805518" y="849842"/>
                    <a:pt x="2655360" y="0"/>
                  </a:cubicBez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grpSp>
          <p:nvGrpSpPr>
            <p:cNvPr id="278" name="Gruppieren 277">
              <a:extLst>
                <a:ext uri="{FF2B5EF4-FFF2-40B4-BE49-F238E27FC236}">
                  <a16:creationId xmlns:a16="http://schemas.microsoft.com/office/drawing/2014/main" id="{2893B861-C792-44D2-9D08-25EF2EB8693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93051" y="2106462"/>
              <a:ext cx="2805898" cy="2805898"/>
              <a:chOff x="4732822" y="2065822"/>
              <a:chExt cx="2726356" cy="2726356"/>
            </a:xfrm>
          </p:grpSpPr>
          <p:pic>
            <p:nvPicPr>
              <p:cNvPr id="279" name="Grafik 278">
                <a:extLst>
                  <a:ext uri="{FF2B5EF4-FFF2-40B4-BE49-F238E27FC236}">
                    <a16:creationId xmlns:a16="http://schemas.microsoft.com/office/drawing/2014/main" id="{DE12B506-5E34-4B26-B15A-F050F0944B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32822" y="2065822"/>
                <a:ext cx="2726356" cy="2726356"/>
              </a:xfrm>
              <a:prstGeom prst="rect">
                <a:avLst/>
              </a:prstGeom>
            </p:spPr>
          </p:pic>
          <p:sp>
            <p:nvSpPr>
              <p:cNvPr id="280" name="Rechteck 279">
                <a:extLst>
                  <a:ext uri="{FF2B5EF4-FFF2-40B4-BE49-F238E27FC236}">
                    <a16:creationId xmlns:a16="http://schemas.microsoft.com/office/drawing/2014/main" id="{6A2B40CB-8615-43DB-A6E6-8D7DA3D34880}"/>
                  </a:ext>
                </a:extLst>
              </p:cNvPr>
              <p:cNvSpPr/>
              <p:nvPr/>
            </p:nvSpPr>
            <p:spPr>
              <a:xfrm>
                <a:off x="6593840" y="2143760"/>
                <a:ext cx="711200" cy="751840"/>
              </a:xfrm>
              <a:prstGeom prst="rect">
                <a:avLst/>
              </a:prstGeom>
              <a:solidFill>
                <a:srgbClr val="393F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281" name="Gruppieren 280">
            <a:extLst>
              <a:ext uri="{FF2B5EF4-FFF2-40B4-BE49-F238E27FC236}">
                <a16:creationId xmlns:a16="http://schemas.microsoft.com/office/drawing/2014/main" id="{EF45ED0B-3465-4371-ADB0-220A5887C3E2}"/>
              </a:ext>
            </a:extLst>
          </p:cNvPr>
          <p:cNvGrpSpPr>
            <a:grpSpLocks noChangeAspect="1"/>
          </p:cNvGrpSpPr>
          <p:nvPr/>
        </p:nvGrpSpPr>
        <p:grpSpPr>
          <a:xfrm>
            <a:off x="7978280" y="2734982"/>
            <a:ext cx="1059924" cy="1059924"/>
            <a:chOff x="3417676" y="750676"/>
            <a:chExt cx="5356648" cy="5356648"/>
          </a:xfrm>
        </p:grpSpPr>
        <p:sp>
          <p:nvSpPr>
            <p:cNvPr id="282" name="Ellipse 281">
              <a:extLst>
                <a:ext uri="{FF2B5EF4-FFF2-40B4-BE49-F238E27FC236}">
                  <a16:creationId xmlns:a16="http://schemas.microsoft.com/office/drawing/2014/main" id="{4B8AB9C6-2B44-4C0F-99AF-F384E805D2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3" name="Freihandform: Form 282">
              <a:extLst>
                <a:ext uri="{FF2B5EF4-FFF2-40B4-BE49-F238E27FC236}">
                  <a16:creationId xmlns:a16="http://schemas.microsoft.com/office/drawing/2014/main" id="{6BCA4524-DE7A-4DED-AEAA-F53CE82853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7468" y="2162174"/>
              <a:ext cx="4059903" cy="3939722"/>
            </a:xfrm>
            <a:custGeom>
              <a:avLst/>
              <a:gdLst>
                <a:gd name="connsiteX0" fmla="*/ 2549526 w 4182669"/>
                <a:gd name="connsiteY0" fmla="*/ 0 h 4168322"/>
                <a:gd name="connsiteX1" fmla="*/ 4182669 w 4182669"/>
                <a:gd name="connsiteY1" fmla="*/ 1633144 h 4168322"/>
                <a:gd name="connsiteX2" fmla="*/ 4175795 w 4182669"/>
                <a:gd name="connsiteY2" fmla="*/ 1769269 h 4168322"/>
                <a:gd name="connsiteX3" fmla="*/ 1785143 w 4182669"/>
                <a:gd name="connsiteY3" fmla="*/ 4159922 h 4168322"/>
                <a:gd name="connsiteX4" fmla="*/ 1618797 w 4182669"/>
                <a:gd name="connsiteY4" fmla="*/ 4168322 h 4168322"/>
                <a:gd name="connsiteX5" fmla="*/ 0 w 4182669"/>
                <a:gd name="connsiteY5" fmla="*/ 2549526 h 4168322"/>
                <a:gd name="connsiteX0" fmla="*/ 2778126 w 4182669"/>
                <a:gd name="connsiteY0" fmla="*/ 0 h 3939722"/>
                <a:gd name="connsiteX1" fmla="*/ 4182669 w 4182669"/>
                <a:gd name="connsiteY1" fmla="*/ 1404544 h 3939722"/>
                <a:gd name="connsiteX2" fmla="*/ 4175795 w 4182669"/>
                <a:gd name="connsiteY2" fmla="*/ 1540669 h 3939722"/>
                <a:gd name="connsiteX3" fmla="*/ 1785143 w 4182669"/>
                <a:gd name="connsiteY3" fmla="*/ 3931322 h 3939722"/>
                <a:gd name="connsiteX4" fmla="*/ 1618797 w 4182669"/>
                <a:gd name="connsiteY4" fmla="*/ 3939722 h 3939722"/>
                <a:gd name="connsiteX5" fmla="*/ 0 w 4182669"/>
                <a:gd name="connsiteY5" fmla="*/ 2320926 h 3939722"/>
                <a:gd name="connsiteX6" fmla="*/ 2778126 w 4182669"/>
                <a:gd name="connsiteY6" fmla="*/ 0 h 3939722"/>
                <a:gd name="connsiteX0" fmla="*/ 2655360 w 4059903"/>
                <a:gd name="connsiteY0" fmla="*/ 0 h 3939722"/>
                <a:gd name="connsiteX1" fmla="*/ 4059903 w 4059903"/>
                <a:gd name="connsiteY1" fmla="*/ 1404544 h 3939722"/>
                <a:gd name="connsiteX2" fmla="*/ 4053029 w 4059903"/>
                <a:gd name="connsiteY2" fmla="*/ 1540669 h 3939722"/>
                <a:gd name="connsiteX3" fmla="*/ 1662377 w 4059903"/>
                <a:gd name="connsiteY3" fmla="*/ 3931322 h 3939722"/>
                <a:gd name="connsiteX4" fmla="*/ 1496031 w 4059903"/>
                <a:gd name="connsiteY4" fmla="*/ 3939722 h 3939722"/>
                <a:gd name="connsiteX5" fmla="*/ 0 w 4059903"/>
                <a:gd name="connsiteY5" fmla="*/ 2447926 h 3939722"/>
                <a:gd name="connsiteX6" fmla="*/ 2655360 w 4059903"/>
                <a:gd name="connsiteY6" fmla="*/ 0 h 393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9903" h="3939722">
                  <a:moveTo>
                    <a:pt x="2655360" y="0"/>
                  </a:moveTo>
                  <a:lnTo>
                    <a:pt x="4059903" y="1404544"/>
                  </a:lnTo>
                  <a:lnTo>
                    <a:pt x="4053029" y="1540669"/>
                  </a:lnTo>
                  <a:cubicBezTo>
                    <a:pt x="3925016" y="2801194"/>
                    <a:pt x="2922901" y="3803309"/>
                    <a:pt x="1662377" y="3931322"/>
                  </a:cubicBezTo>
                  <a:lnTo>
                    <a:pt x="1496031" y="3939722"/>
                  </a:lnTo>
                  <a:lnTo>
                    <a:pt x="0" y="2447926"/>
                  </a:lnTo>
                  <a:cubicBezTo>
                    <a:pt x="849842" y="1598084"/>
                    <a:pt x="1805518" y="849842"/>
                    <a:pt x="2655360" y="0"/>
                  </a:cubicBez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grpSp>
          <p:nvGrpSpPr>
            <p:cNvPr id="284" name="Gruppieren 283">
              <a:extLst>
                <a:ext uri="{FF2B5EF4-FFF2-40B4-BE49-F238E27FC236}">
                  <a16:creationId xmlns:a16="http://schemas.microsoft.com/office/drawing/2014/main" id="{B026EBAF-1E05-4255-977E-883252214FD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93051" y="2106462"/>
              <a:ext cx="2805898" cy="2805898"/>
              <a:chOff x="4732822" y="2065822"/>
              <a:chExt cx="2726356" cy="2726356"/>
            </a:xfrm>
          </p:grpSpPr>
          <p:pic>
            <p:nvPicPr>
              <p:cNvPr id="285" name="Grafik 284">
                <a:extLst>
                  <a:ext uri="{FF2B5EF4-FFF2-40B4-BE49-F238E27FC236}">
                    <a16:creationId xmlns:a16="http://schemas.microsoft.com/office/drawing/2014/main" id="{8F1775A7-4FB4-4C61-81FF-9CA056DA6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32822" y="2065822"/>
                <a:ext cx="2726356" cy="2726356"/>
              </a:xfrm>
              <a:prstGeom prst="rect">
                <a:avLst/>
              </a:prstGeom>
            </p:spPr>
          </p:pic>
          <p:sp>
            <p:nvSpPr>
              <p:cNvPr id="286" name="Rechteck 285">
                <a:extLst>
                  <a:ext uri="{FF2B5EF4-FFF2-40B4-BE49-F238E27FC236}">
                    <a16:creationId xmlns:a16="http://schemas.microsoft.com/office/drawing/2014/main" id="{C489C7B0-EA18-4D2F-B72E-FD79BEAC5B37}"/>
                  </a:ext>
                </a:extLst>
              </p:cNvPr>
              <p:cNvSpPr/>
              <p:nvPr/>
            </p:nvSpPr>
            <p:spPr>
              <a:xfrm>
                <a:off x="6593840" y="2143760"/>
                <a:ext cx="711200" cy="751840"/>
              </a:xfrm>
              <a:prstGeom prst="rect">
                <a:avLst/>
              </a:prstGeom>
              <a:solidFill>
                <a:srgbClr val="393F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287" name="Gruppieren 286">
            <a:extLst>
              <a:ext uri="{FF2B5EF4-FFF2-40B4-BE49-F238E27FC236}">
                <a16:creationId xmlns:a16="http://schemas.microsoft.com/office/drawing/2014/main" id="{BF19849C-CFB9-4F80-B1B5-CB2FCD42699D}"/>
              </a:ext>
            </a:extLst>
          </p:cNvPr>
          <p:cNvGrpSpPr>
            <a:grpSpLocks noChangeAspect="1"/>
          </p:cNvGrpSpPr>
          <p:nvPr/>
        </p:nvGrpSpPr>
        <p:grpSpPr>
          <a:xfrm>
            <a:off x="7637945" y="3943108"/>
            <a:ext cx="1059924" cy="1059924"/>
            <a:chOff x="3417676" y="750676"/>
            <a:chExt cx="5356648" cy="5356648"/>
          </a:xfrm>
        </p:grpSpPr>
        <p:sp>
          <p:nvSpPr>
            <p:cNvPr id="288" name="Ellipse 287">
              <a:extLst>
                <a:ext uri="{FF2B5EF4-FFF2-40B4-BE49-F238E27FC236}">
                  <a16:creationId xmlns:a16="http://schemas.microsoft.com/office/drawing/2014/main" id="{8D7DB6EB-4255-465B-9524-DF10DC25AF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9" name="Freihandform: Form 288">
              <a:extLst>
                <a:ext uri="{FF2B5EF4-FFF2-40B4-BE49-F238E27FC236}">
                  <a16:creationId xmlns:a16="http://schemas.microsoft.com/office/drawing/2014/main" id="{366F3E98-B4A9-4A86-AB3D-4B08E567FB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7468" y="2162174"/>
              <a:ext cx="4059903" cy="3939722"/>
            </a:xfrm>
            <a:custGeom>
              <a:avLst/>
              <a:gdLst>
                <a:gd name="connsiteX0" fmla="*/ 2549526 w 4182669"/>
                <a:gd name="connsiteY0" fmla="*/ 0 h 4168322"/>
                <a:gd name="connsiteX1" fmla="*/ 4182669 w 4182669"/>
                <a:gd name="connsiteY1" fmla="*/ 1633144 h 4168322"/>
                <a:gd name="connsiteX2" fmla="*/ 4175795 w 4182669"/>
                <a:gd name="connsiteY2" fmla="*/ 1769269 h 4168322"/>
                <a:gd name="connsiteX3" fmla="*/ 1785143 w 4182669"/>
                <a:gd name="connsiteY3" fmla="*/ 4159922 h 4168322"/>
                <a:gd name="connsiteX4" fmla="*/ 1618797 w 4182669"/>
                <a:gd name="connsiteY4" fmla="*/ 4168322 h 4168322"/>
                <a:gd name="connsiteX5" fmla="*/ 0 w 4182669"/>
                <a:gd name="connsiteY5" fmla="*/ 2549526 h 4168322"/>
                <a:gd name="connsiteX0" fmla="*/ 2778126 w 4182669"/>
                <a:gd name="connsiteY0" fmla="*/ 0 h 3939722"/>
                <a:gd name="connsiteX1" fmla="*/ 4182669 w 4182669"/>
                <a:gd name="connsiteY1" fmla="*/ 1404544 h 3939722"/>
                <a:gd name="connsiteX2" fmla="*/ 4175795 w 4182669"/>
                <a:gd name="connsiteY2" fmla="*/ 1540669 h 3939722"/>
                <a:gd name="connsiteX3" fmla="*/ 1785143 w 4182669"/>
                <a:gd name="connsiteY3" fmla="*/ 3931322 h 3939722"/>
                <a:gd name="connsiteX4" fmla="*/ 1618797 w 4182669"/>
                <a:gd name="connsiteY4" fmla="*/ 3939722 h 3939722"/>
                <a:gd name="connsiteX5" fmla="*/ 0 w 4182669"/>
                <a:gd name="connsiteY5" fmla="*/ 2320926 h 3939722"/>
                <a:gd name="connsiteX6" fmla="*/ 2778126 w 4182669"/>
                <a:gd name="connsiteY6" fmla="*/ 0 h 3939722"/>
                <a:gd name="connsiteX0" fmla="*/ 2655360 w 4059903"/>
                <a:gd name="connsiteY0" fmla="*/ 0 h 3939722"/>
                <a:gd name="connsiteX1" fmla="*/ 4059903 w 4059903"/>
                <a:gd name="connsiteY1" fmla="*/ 1404544 h 3939722"/>
                <a:gd name="connsiteX2" fmla="*/ 4053029 w 4059903"/>
                <a:gd name="connsiteY2" fmla="*/ 1540669 h 3939722"/>
                <a:gd name="connsiteX3" fmla="*/ 1662377 w 4059903"/>
                <a:gd name="connsiteY3" fmla="*/ 3931322 h 3939722"/>
                <a:gd name="connsiteX4" fmla="*/ 1496031 w 4059903"/>
                <a:gd name="connsiteY4" fmla="*/ 3939722 h 3939722"/>
                <a:gd name="connsiteX5" fmla="*/ 0 w 4059903"/>
                <a:gd name="connsiteY5" fmla="*/ 2447926 h 3939722"/>
                <a:gd name="connsiteX6" fmla="*/ 2655360 w 4059903"/>
                <a:gd name="connsiteY6" fmla="*/ 0 h 393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9903" h="3939722">
                  <a:moveTo>
                    <a:pt x="2655360" y="0"/>
                  </a:moveTo>
                  <a:lnTo>
                    <a:pt x="4059903" y="1404544"/>
                  </a:lnTo>
                  <a:lnTo>
                    <a:pt x="4053029" y="1540669"/>
                  </a:lnTo>
                  <a:cubicBezTo>
                    <a:pt x="3925016" y="2801194"/>
                    <a:pt x="2922901" y="3803309"/>
                    <a:pt x="1662377" y="3931322"/>
                  </a:cubicBezTo>
                  <a:lnTo>
                    <a:pt x="1496031" y="3939722"/>
                  </a:lnTo>
                  <a:lnTo>
                    <a:pt x="0" y="2447926"/>
                  </a:lnTo>
                  <a:cubicBezTo>
                    <a:pt x="849842" y="1598084"/>
                    <a:pt x="1805518" y="849842"/>
                    <a:pt x="2655360" y="0"/>
                  </a:cubicBez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grpSp>
          <p:nvGrpSpPr>
            <p:cNvPr id="290" name="Gruppieren 289">
              <a:extLst>
                <a:ext uri="{FF2B5EF4-FFF2-40B4-BE49-F238E27FC236}">
                  <a16:creationId xmlns:a16="http://schemas.microsoft.com/office/drawing/2014/main" id="{CB2B2754-8BB1-4E51-BE0D-8012AA7995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93051" y="2106462"/>
              <a:ext cx="2805898" cy="2805898"/>
              <a:chOff x="4732822" y="2065822"/>
              <a:chExt cx="2726356" cy="2726356"/>
            </a:xfrm>
          </p:grpSpPr>
          <p:pic>
            <p:nvPicPr>
              <p:cNvPr id="291" name="Grafik 290">
                <a:extLst>
                  <a:ext uri="{FF2B5EF4-FFF2-40B4-BE49-F238E27FC236}">
                    <a16:creationId xmlns:a16="http://schemas.microsoft.com/office/drawing/2014/main" id="{641F6075-5B39-46B9-AFA0-E1B8BC1BE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32822" y="2065822"/>
                <a:ext cx="2726356" cy="2726356"/>
              </a:xfrm>
              <a:prstGeom prst="rect">
                <a:avLst/>
              </a:prstGeom>
            </p:spPr>
          </p:pic>
          <p:sp>
            <p:nvSpPr>
              <p:cNvPr id="292" name="Rechteck 291">
                <a:extLst>
                  <a:ext uri="{FF2B5EF4-FFF2-40B4-BE49-F238E27FC236}">
                    <a16:creationId xmlns:a16="http://schemas.microsoft.com/office/drawing/2014/main" id="{4B853E11-0772-4DF5-97F7-EEE372841C8C}"/>
                  </a:ext>
                </a:extLst>
              </p:cNvPr>
              <p:cNvSpPr/>
              <p:nvPr/>
            </p:nvSpPr>
            <p:spPr>
              <a:xfrm>
                <a:off x="6593840" y="2143760"/>
                <a:ext cx="711200" cy="751840"/>
              </a:xfrm>
              <a:prstGeom prst="rect">
                <a:avLst/>
              </a:prstGeom>
              <a:solidFill>
                <a:srgbClr val="393F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193" name="Gruppieren 192">
            <a:extLst>
              <a:ext uri="{FF2B5EF4-FFF2-40B4-BE49-F238E27FC236}">
                <a16:creationId xmlns:a16="http://schemas.microsoft.com/office/drawing/2014/main" id="{6DB1A1F3-01A4-44EA-AC7A-297C26091524}"/>
              </a:ext>
            </a:extLst>
          </p:cNvPr>
          <p:cNvGrpSpPr>
            <a:grpSpLocks noChangeAspect="1"/>
          </p:cNvGrpSpPr>
          <p:nvPr/>
        </p:nvGrpSpPr>
        <p:grpSpPr>
          <a:xfrm>
            <a:off x="3474810" y="1526363"/>
            <a:ext cx="1059924" cy="1059924"/>
            <a:chOff x="3417676" y="750676"/>
            <a:chExt cx="5356648" cy="5356648"/>
          </a:xfrm>
        </p:grpSpPr>
        <p:sp>
          <p:nvSpPr>
            <p:cNvPr id="194" name="Ellipse 193">
              <a:extLst>
                <a:ext uri="{FF2B5EF4-FFF2-40B4-BE49-F238E27FC236}">
                  <a16:creationId xmlns:a16="http://schemas.microsoft.com/office/drawing/2014/main" id="{5C40399A-2491-4970-A5C4-AB6BBB9730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5" name="Freihandform: Form 194">
              <a:extLst>
                <a:ext uri="{FF2B5EF4-FFF2-40B4-BE49-F238E27FC236}">
                  <a16:creationId xmlns:a16="http://schemas.microsoft.com/office/drawing/2014/main" id="{F86ADEFE-CC61-45B2-8FB5-77209D8119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6476" y="2711451"/>
              <a:ext cx="3897967" cy="3388616"/>
            </a:xfrm>
            <a:custGeom>
              <a:avLst/>
              <a:gdLst>
                <a:gd name="connsiteX0" fmla="*/ 2292349 w 3891617"/>
                <a:gd name="connsiteY0" fmla="*/ 0 h 3709291"/>
                <a:gd name="connsiteX1" fmla="*/ 3891617 w 3891617"/>
                <a:gd name="connsiteY1" fmla="*/ 1599268 h 3709291"/>
                <a:gd name="connsiteX2" fmla="*/ 3831087 w 3891617"/>
                <a:gd name="connsiteY2" fmla="*/ 1834678 h 3709291"/>
                <a:gd name="connsiteX3" fmla="*/ 1547019 w 3891617"/>
                <a:gd name="connsiteY3" fmla="*/ 3702722 h 3709291"/>
                <a:gd name="connsiteX4" fmla="*/ 1416942 w 3891617"/>
                <a:gd name="connsiteY4" fmla="*/ 3709291 h 3709291"/>
                <a:gd name="connsiteX5" fmla="*/ 0 w 3891617"/>
                <a:gd name="connsiteY5" fmla="*/ 2292349 h 3709291"/>
                <a:gd name="connsiteX0" fmla="*/ 2187574 w 3786842"/>
                <a:gd name="connsiteY0" fmla="*/ 0 h 3709291"/>
                <a:gd name="connsiteX1" fmla="*/ 3786842 w 3786842"/>
                <a:gd name="connsiteY1" fmla="*/ 1599268 h 3709291"/>
                <a:gd name="connsiteX2" fmla="*/ 3726312 w 3786842"/>
                <a:gd name="connsiteY2" fmla="*/ 1834678 h 3709291"/>
                <a:gd name="connsiteX3" fmla="*/ 1442244 w 3786842"/>
                <a:gd name="connsiteY3" fmla="*/ 3702722 h 3709291"/>
                <a:gd name="connsiteX4" fmla="*/ 1312167 w 3786842"/>
                <a:gd name="connsiteY4" fmla="*/ 3709291 h 3709291"/>
                <a:gd name="connsiteX5" fmla="*/ 0 w 3786842"/>
                <a:gd name="connsiteY5" fmla="*/ 2397124 h 3709291"/>
                <a:gd name="connsiteX6" fmla="*/ 2187574 w 3786842"/>
                <a:gd name="connsiteY6" fmla="*/ 0 h 3709291"/>
                <a:gd name="connsiteX0" fmla="*/ 2298699 w 3897967"/>
                <a:gd name="connsiteY0" fmla="*/ 0 h 3709291"/>
                <a:gd name="connsiteX1" fmla="*/ 3897967 w 3897967"/>
                <a:gd name="connsiteY1" fmla="*/ 1599268 h 3709291"/>
                <a:gd name="connsiteX2" fmla="*/ 3837437 w 3897967"/>
                <a:gd name="connsiteY2" fmla="*/ 1834678 h 3709291"/>
                <a:gd name="connsiteX3" fmla="*/ 1553369 w 3897967"/>
                <a:gd name="connsiteY3" fmla="*/ 3702722 h 3709291"/>
                <a:gd name="connsiteX4" fmla="*/ 1423292 w 3897967"/>
                <a:gd name="connsiteY4" fmla="*/ 3709291 h 3709291"/>
                <a:gd name="connsiteX5" fmla="*/ 0 w 3897967"/>
                <a:gd name="connsiteY5" fmla="*/ 2308224 h 3709291"/>
                <a:gd name="connsiteX6" fmla="*/ 2298699 w 3897967"/>
                <a:gd name="connsiteY6" fmla="*/ 0 h 3709291"/>
                <a:gd name="connsiteX0" fmla="*/ 2298699 w 3897967"/>
                <a:gd name="connsiteY0" fmla="*/ 0 h 3709291"/>
                <a:gd name="connsiteX1" fmla="*/ 2622549 w 3897967"/>
                <a:gd name="connsiteY1" fmla="*/ 320675 h 3709291"/>
                <a:gd name="connsiteX2" fmla="*/ 3897967 w 3897967"/>
                <a:gd name="connsiteY2" fmla="*/ 1599268 h 3709291"/>
                <a:gd name="connsiteX3" fmla="*/ 3837437 w 3897967"/>
                <a:gd name="connsiteY3" fmla="*/ 1834678 h 3709291"/>
                <a:gd name="connsiteX4" fmla="*/ 1553369 w 3897967"/>
                <a:gd name="connsiteY4" fmla="*/ 3702722 h 3709291"/>
                <a:gd name="connsiteX5" fmla="*/ 1423292 w 3897967"/>
                <a:gd name="connsiteY5" fmla="*/ 3709291 h 3709291"/>
                <a:gd name="connsiteX6" fmla="*/ 0 w 3897967"/>
                <a:gd name="connsiteY6" fmla="*/ 2308224 h 3709291"/>
                <a:gd name="connsiteX7" fmla="*/ 2298699 w 3897967"/>
                <a:gd name="connsiteY7" fmla="*/ 0 h 3709291"/>
                <a:gd name="connsiteX0" fmla="*/ 0 w 3897967"/>
                <a:gd name="connsiteY0" fmla="*/ 1987549 h 3388616"/>
                <a:gd name="connsiteX1" fmla="*/ 2622549 w 3897967"/>
                <a:gd name="connsiteY1" fmla="*/ 0 h 3388616"/>
                <a:gd name="connsiteX2" fmla="*/ 3897967 w 3897967"/>
                <a:gd name="connsiteY2" fmla="*/ 1278593 h 3388616"/>
                <a:gd name="connsiteX3" fmla="*/ 3837437 w 3897967"/>
                <a:gd name="connsiteY3" fmla="*/ 1514003 h 3388616"/>
                <a:gd name="connsiteX4" fmla="*/ 1553369 w 3897967"/>
                <a:gd name="connsiteY4" fmla="*/ 3382047 h 3388616"/>
                <a:gd name="connsiteX5" fmla="*/ 1423292 w 3897967"/>
                <a:gd name="connsiteY5" fmla="*/ 3388616 h 3388616"/>
                <a:gd name="connsiteX6" fmla="*/ 0 w 3897967"/>
                <a:gd name="connsiteY6" fmla="*/ 1987549 h 338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7967" h="3388616">
                  <a:moveTo>
                    <a:pt x="0" y="1987549"/>
                  </a:moveTo>
                  <a:lnTo>
                    <a:pt x="2622549" y="0"/>
                  </a:lnTo>
                  <a:lnTo>
                    <a:pt x="3897967" y="1278593"/>
                  </a:lnTo>
                  <a:lnTo>
                    <a:pt x="3837437" y="1514003"/>
                  </a:lnTo>
                  <a:cubicBezTo>
                    <a:pt x="3524416" y="2520398"/>
                    <a:pt x="2633818" y="3272322"/>
                    <a:pt x="1553369" y="3382047"/>
                  </a:cubicBezTo>
                  <a:lnTo>
                    <a:pt x="1423292" y="3388616"/>
                  </a:lnTo>
                  <a:lnTo>
                    <a:pt x="0" y="19875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96" name="Sprechblase: oval 195">
              <a:extLst>
                <a:ext uri="{FF2B5EF4-FFF2-40B4-BE49-F238E27FC236}">
                  <a16:creationId xmlns:a16="http://schemas.microsoft.com/office/drawing/2014/main" id="{FF503BDE-0302-4179-AAC6-F55167FA09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3661" y="2230273"/>
              <a:ext cx="3244678" cy="2173934"/>
            </a:xfrm>
            <a:prstGeom prst="wedgeEllipseCallout">
              <a:avLst>
                <a:gd name="adj1" fmla="val -39449"/>
                <a:gd name="adj2" fmla="val 63544"/>
              </a:avLst>
            </a:prstGeom>
            <a:blipFill dpi="0"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13B6797-0A8A-4173-802E-FD71653B6711}"/>
              </a:ext>
            </a:extLst>
          </p:cNvPr>
          <p:cNvGrpSpPr>
            <a:grpSpLocks noChangeAspect="1"/>
          </p:cNvGrpSpPr>
          <p:nvPr/>
        </p:nvGrpSpPr>
        <p:grpSpPr>
          <a:xfrm>
            <a:off x="5016000" y="2190605"/>
            <a:ext cx="2160000" cy="2160000"/>
            <a:chOff x="3417676" y="750676"/>
            <a:chExt cx="5356648" cy="5356648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DCB10248-6AFF-47B4-80AE-D14C2F1551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4C733EAE-2033-414A-8749-FD77A4B5D183}"/>
                </a:ext>
              </a:extLst>
            </p:cNvPr>
            <p:cNvGrpSpPr/>
            <p:nvPr/>
          </p:nvGrpSpPr>
          <p:grpSpPr>
            <a:xfrm>
              <a:off x="4885267" y="2262332"/>
              <a:ext cx="3876865" cy="3805873"/>
              <a:chOff x="4885267" y="2262332"/>
              <a:chExt cx="3876865" cy="3805873"/>
            </a:xfrm>
            <a:solidFill>
              <a:schemeClr val="accent6"/>
            </a:solidFill>
          </p:grpSpPr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11BC4691-795C-4F18-A57E-6D22C8BD0A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04305" y="2262332"/>
                <a:ext cx="3457827" cy="3805873"/>
              </a:xfrm>
              <a:custGeom>
                <a:avLst/>
                <a:gdLst>
                  <a:gd name="connsiteX0" fmla="*/ 2312147 w 3720293"/>
                  <a:gd name="connsiteY0" fmla="*/ 0 h 3805873"/>
                  <a:gd name="connsiteX1" fmla="*/ 3720293 w 3720293"/>
                  <a:gd name="connsiteY1" fmla="*/ 1408146 h 3805873"/>
                  <a:gd name="connsiteX2" fmla="*/ 3718658 w 3720293"/>
                  <a:gd name="connsiteY2" fmla="*/ 1440512 h 3805873"/>
                  <a:gd name="connsiteX3" fmla="*/ 1593938 w 3720293"/>
                  <a:gd name="connsiteY3" fmla="*/ 3790579 h 3805873"/>
                  <a:gd name="connsiteX4" fmla="*/ 1493726 w 3720293"/>
                  <a:gd name="connsiteY4" fmla="*/ 3805873 h 3805873"/>
                  <a:gd name="connsiteX5" fmla="*/ 0 w 3720293"/>
                  <a:gd name="connsiteY5" fmla="*/ 2312147 h 3805873"/>
                  <a:gd name="connsiteX0" fmla="*/ 2058147 w 3466293"/>
                  <a:gd name="connsiteY0" fmla="*/ 0 h 3805873"/>
                  <a:gd name="connsiteX1" fmla="*/ 3466293 w 3466293"/>
                  <a:gd name="connsiteY1" fmla="*/ 1408146 h 3805873"/>
                  <a:gd name="connsiteX2" fmla="*/ 3464658 w 3466293"/>
                  <a:gd name="connsiteY2" fmla="*/ 1440512 h 3805873"/>
                  <a:gd name="connsiteX3" fmla="*/ 1339938 w 3466293"/>
                  <a:gd name="connsiteY3" fmla="*/ 3790579 h 3805873"/>
                  <a:gd name="connsiteX4" fmla="*/ 1239726 w 3466293"/>
                  <a:gd name="connsiteY4" fmla="*/ 3805873 h 3805873"/>
                  <a:gd name="connsiteX5" fmla="*/ 0 w 3466293"/>
                  <a:gd name="connsiteY5" fmla="*/ 2572497 h 3805873"/>
                  <a:gd name="connsiteX6" fmla="*/ 2058147 w 3466293"/>
                  <a:gd name="connsiteY6" fmla="*/ 0 h 3805873"/>
                  <a:gd name="connsiteX0" fmla="*/ 2041214 w 3449360"/>
                  <a:gd name="connsiteY0" fmla="*/ 0 h 3805873"/>
                  <a:gd name="connsiteX1" fmla="*/ 3449360 w 3449360"/>
                  <a:gd name="connsiteY1" fmla="*/ 1408146 h 3805873"/>
                  <a:gd name="connsiteX2" fmla="*/ 3447725 w 3449360"/>
                  <a:gd name="connsiteY2" fmla="*/ 1440512 h 3805873"/>
                  <a:gd name="connsiteX3" fmla="*/ 1323005 w 3449360"/>
                  <a:gd name="connsiteY3" fmla="*/ 3790579 h 3805873"/>
                  <a:gd name="connsiteX4" fmla="*/ 1222793 w 3449360"/>
                  <a:gd name="connsiteY4" fmla="*/ 3805873 h 3805873"/>
                  <a:gd name="connsiteX5" fmla="*/ 0 w 3449360"/>
                  <a:gd name="connsiteY5" fmla="*/ 2638113 h 3805873"/>
                  <a:gd name="connsiteX6" fmla="*/ 2041214 w 3449360"/>
                  <a:gd name="connsiteY6" fmla="*/ 0 h 3805873"/>
                  <a:gd name="connsiteX0" fmla="*/ 2049681 w 3457827"/>
                  <a:gd name="connsiteY0" fmla="*/ 0 h 3805873"/>
                  <a:gd name="connsiteX1" fmla="*/ 3457827 w 3457827"/>
                  <a:gd name="connsiteY1" fmla="*/ 1408146 h 3805873"/>
                  <a:gd name="connsiteX2" fmla="*/ 3456192 w 3457827"/>
                  <a:gd name="connsiteY2" fmla="*/ 1440512 h 3805873"/>
                  <a:gd name="connsiteX3" fmla="*/ 1331472 w 3457827"/>
                  <a:gd name="connsiteY3" fmla="*/ 3790579 h 3805873"/>
                  <a:gd name="connsiteX4" fmla="*/ 1231260 w 3457827"/>
                  <a:gd name="connsiteY4" fmla="*/ 3805873 h 3805873"/>
                  <a:gd name="connsiteX5" fmla="*/ 0 w 3457827"/>
                  <a:gd name="connsiteY5" fmla="*/ 2587313 h 3805873"/>
                  <a:gd name="connsiteX6" fmla="*/ 2049681 w 3457827"/>
                  <a:gd name="connsiteY6" fmla="*/ 0 h 3805873"/>
                  <a:gd name="connsiteX0" fmla="*/ 2049681 w 3457827"/>
                  <a:gd name="connsiteY0" fmla="*/ 0 h 3805873"/>
                  <a:gd name="connsiteX1" fmla="*/ 3457827 w 3457827"/>
                  <a:gd name="connsiteY1" fmla="*/ 1408146 h 3805873"/>
                  <a:gd name="connsiteX2" fmla="*/ 3456192 w 3457827"/>
                  <a:gd name="connsiteY2" fmla="*/ 1440512 h 3805873"/>
                  <a:gd name="connsiteX3" fmla="*/ 1331472 w 3457827"/>
                  <a:gd name="connsiteY3" fmla="*/ 3790579 h 3805873"/>
                  <a:gd name="connsiteX4" fmla="*/ 1231260 w 3457827"/>
                  <a:gd name="connsiteY4" fmla="*/ 3805873 h 3805873"/>
                  <a:gd name="connsiteX5" fmla="*/ 0 w 3457827"/>
                  <a:gd name="connsiteY5" fmla="*/ 2587313 h 3805873"/>
                  <a:gd name="connsiteX6" fmla="*/ 2049681 w 3457827"/>
                  <a:gd name="connsiteY6" fmla="*/ 0 h 3805873"/>
                  <a:gd name="connsiteX0" fmla="*/ 2049681 w 3457827"/>
                  <a:gd name="connsiteY0" fmla="*/ 0 h 3805873"/>
                  <a:gd name="connsiteX1" fmla="*/ 3457827 w 3457827"/>
                  <a:gd name="connsiteY1" fmla="*/ 1408146 h 3805873"/>
                  <a:gd name="connsiteX2" fmla="*/ 3456192 w 3457827"/>
                  <a:gd name="connsiteY2" fmla="*/ 1440512 h 3805873"/>
                  <a:gd name="connsiteX3" fmla="*/ 1331472 w 3457827"/>
                  <a:gd name="connsiteY3" fmla="*/ 3790579 h 3805873"/>
                  <a:gd name="connsiteX4" fmla="*/ 1231260 w 3457827"/>
                  <a:gd name="connsiteY4" fmla="*/ 3805873 h 3805873"/>
                  <a:gd name="connsiteX5" fmla="*/ 0 w 3457827"/>
                  <a:gd name="connsiteY5" fmla="*/ 2587313 h 3805873"/>
                  <a:gd name="connsiteX6" fmla="*/ 2049681 w 3457827"/>
                  <a:gd name="connsiteY6" fmla="*/ 0 h 380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57827" h="3805873">
                    <a:moveTo>
                      <a:pt x="2049681" y="0"/>
                    </a:moveTo>
                    <a:lnTo>
                      <a:pt x="3457827" y="1408146"/>
                    </a:lnTo>
                    <a:lnTo>
                      <a:pt x="3456192" y="1440512"/>
                    </a:lnTo>
                    <a:cubicBezTo>
                      <a:pt x="3337323" y="2610999"/>
                      <a:pt x="2464763" y="3558674"/>
                      <a:pt x="1331472" y="3790579"/>
                    </a:cubicBezTo>
                    <a:lnTo>
                      <a:pt x="1231260" y="3805873"/>
                    </a:lnTo>
                    <a:lnTo>
                      <a:pt x="0" y="2587313"/>
                    </a:lnTo>
                    <a:cubicBezTo>
                      <a:pt x="1020972" y="2567368"/>
                      <a:pt x="1278965" y="770716"/>
                      <a:pt x="204968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40" name="Rechteck 37">
                <a:extLst>
                  <a:ext uri="{FF2B5EF4-FFF2-40B4-BE49-F238E27FC236}">
                    <a16:creationId xmlns:a16="http://schemas.microsoft.com/office/drawing/2014/main" id="{F7F076F6-57E3-4616-A768-BC1890A664D4}"/>
                  </a:ext>
                </a:extLst>
              </p:cNvPr>
              <p:cNvSpPr/>
              <p:nvPr/>
            </p:nvSpPr>
            <p:spPr>
              <a:xfrm rot="2700000">
                <a:off x="5542398" y="2480336"/>
                <a:ext cx="2680502" cy="2387632"/>
              </a:xfrm>
              <a:custGeom>
                <a:avLst/>
                <a:gdLst>
                  <a:gd name="connsiteX0" fmla="*/ 0 w 2680502"/>
                  <a:gd name="connsiteY0" fmla="*/ 0 h 2387632"/>
                  <a:gd name="connsiteX1" fmla="*/ 2680502 w 2680502"/>
                  <a:gd name="connsiteY1" fmla="*/ 0 h 2387632"/>
                  <a:gd name="connsiteX2" fmla="*/ 2680502 w 2680502"/>
                  <a:gd name="connsiteY2" fmla="*/ 2387632 h 2387632"/>
                  <a:gd name="connsiteX3" fmla="*/ 0 w 2680502"/>
                  <a:gd name="connsiteY3" fmla="*/ 2387632 h 2387632"/>
                  <a:gd name="connsiteX4" fmla="*/ 0 w 2680502"/>
                  <a:gd name="connsiteY4" fmla="*/ 0 h 2387632"/>
                  <a:gd name="connsiteX0" fmla="*/ 213281 w 2680502"/>
                  <a:gd name="connsiteY0" fmla="*/ 2246 h 2387632"/>
                  <a:gd name="connsiteX1" fmla="*/ 2680502 w 2680502"/>
                  <a:gd name="connsiteY1" fmla="*/ 0 h 2387632"/>
                  <a:gd name="connsiteX2" fmla="*/ 2680502 w 2680502"/>
                  <a:gd name="connsiteY2" fmla="*/ 2387632 h 2387632"/>
                  <a:gd name="connsiteX3" fmla="*/ 0 w 2680502"/>
                  <a:gd name="connsiteY3" fmla="*/ 2387632 h 2387632"/>
                  <a:gd name="connsiteX4" fmla="*/ 213281 w 2680502"/>
                  <a:gd name="connsiteY4" fmla="*/ 2246 h 2387632"/>
                  <a:gd name="connsiteX0" fmla="*/ 172870 w 2680502"/>
                  <a:gd name="connsiteY0" fmla="*/ 11227 h 2387632"/>
                  <a:gd name="connsiteX1" fmla="*/ 2680502 w 2680502"/>
                  <a:gd name="connsiteY1" fmla="*/ 0 h 2387632"/>
                  <a:gd name="connsiteX2" fmla="*/ 2680502 w 2680502"/>
                  <a:gd name="connsiteY2" fmla="*/ 2387632 h 2387632"/>
                  <a:gd name="connsiteX3" fmla="*/ 0 w 2680502"/>
                  <a:gd name="connsiteY3" fmla="*/ 2387632 h 2387632"/>
                  <a:gd name="connsiteX4" fmla="*/ 172870 w 2680502"/>
                  <a:gd name="connsiteY4" fmla="*/ 11227 h 238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0502" h="2387632">
                    <a:moveTo>
                      <a:pt x="172870" y="11227"/>
                    </a:moveTo>
                    <a:lnTo>
                      <a:pt x="2680502" y="0"/>
                    </a:lnTo>
                    <a:lnTo>
                      <a:pt x="2680502" y="2387632"/>
                    </a:lnTo>
                    <a:lnTo>
                      <a:pt x="0" y="2387632"/>
                    </a:lnTo>
                    <a:lnTo>
                      <a:pt x="172870" y="112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9B5B7149-284A-477A-BFC4-D1E5FB0A37F3}"/>
                  </a:ext>
                </a:extLst>
              </p:cNvPr>
              <p:cNvSpPr/>
              <p:nvPr/>
            </p:nvSpPr>
            <p:spPr>
              <a:xfrm>
                <a:off x="4885267" y="2379133"/>
                <a:ext cx="939800" cy="1253067"/>
              </a:xfrm>
              <a:custGeom>
                <a:avLst/>
                <a:gdLst>
                  <a:gd name="connsiteX0" fmla="*/ 0 w 939800"/>
                  <a:gd name="connsiteY0" fmla="*/ 0 h 1253067"/>
                  <a:gd name="connsiteX1" fmla="*/ 160866 w 939800"/>
                  <a:gd name="connsiteY1" fmla="*/ 1066800 h 1253067"/>
                  <a:gd name="connsiteX2" fmla="*/ 516466 w 939800"/>
                  <a:gd name="connsiteY2" fmla="*/ 1253067 h 1253067"/>
                  <a:gd name="connsiteX3" fmla="*/ 939800 w 939800"/>
                  <a:gd name="connsiteY3" fmla="*/ 558800 h 1253067"/>
                  <a:gd name="connsiteX4" fmla="*/ 787400 w 939800"/>
                  <a:gd name="connsiteY4" fmla="*/ 110067 h 1253067"/>
                  <a:gd name="connsiteX5" fmla="*/ 330200 w 939800"/>
                  <a:gd name="connsiteY5" fmla="*/ 0 h 1253067"/>
                  <a:gd name="connsiteX6" fmla="*/ 0 w 939800"/>
                  <a:gd name="connsiteY6" fmla="*/ 0 h 125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800" h="1253067">
                    <a:moveTo>
                      <a:pt x="0" y="0"/>
                    </a:moveTo>
                    <a:lnTo>
                      <a:pt x="160866" y="1066800"/>
                    </a:lnTo>
                    <a:lnTo>
                      <a:pt x="516466" y="1253067"/>
                    </a:lnTo>
                    <a:lnTo>
                      <a:pt x="939800" y="558800"/>
                    </a:lnTo>
                    <a:lnTo>
                      <a:pt x="787400" y="110067"/>
                    </a:lnTo>
                    <a:lnTo>
                      <a:pt x="3302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90C00414-BAAC-45D0-B2B6-087B0EFC2D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34107" y="2006665"/>
              <a:ext cx="2523787" cy="2844670"/>
              <a:chOff x="4834107" y="2006665"/>
              <a:chExt cx="2523787" cy="2844670"/>
            </a:xfrm>
          </p:grpSpPr>
          <p:sp>
            <p:nvSpPr>
              <p:cNvPr id="15" name="Grafik 2" descr="Trophäe mit einfarbiger Füllung">
                <a:extLst>
                  <a:ext uri="{FF2B5EF4-FFF2-40B4-BE49-F238E27FC236}">
                    <a16:creationId xmlns:a16="http://schemas.microsoft.com/office/drawing/2014/main" id="{F1483B3D-95BF-4E8E-B145-088D67972B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34107" y="2006666"/>
                <a:ext cx="2523787" cy="2844668"/>
              </a:xfrm>
              <a:custGeom>
                <a:avLst/>
                <a:gdLst>
                  <a:gd name="connsiteX0" fmla="*/ 1790885 w 2092854"/>
                  <a:gd name="connsiteY0" fmla="*/ 1136121 h 2358945"/>
                  <a:gd name="connsiteX1" fmla="*/ 1372314 w 2092854"/>
                  <a:gd name="connsiteY1" fmla="*/ 1336437 h 2358945"/>
                  <a:gd name="connsiteX2" fmla="*/ 1551702 w 2092854"/>
                  <a:gd name="connsiteY2" fmla="*/ 1154060 h 2358945"/>
                  <a:gd name="connsiteX3" fmla="*/ 1620467 w 2092854"/>
                  <a:gd name="connsiteY3" fmla="*/ 1064366 h 2358945"/>
                  <a:gd name="connsiteX4" fmla="*/ 1701192 w 2092854"/>
                  <a:gd name="connsiteY4" fmla="*/ 780336 h 2358945"/>
                  <a:gd name="connsiteX5" fmla="*/ 1701192 w 2092854"/>
                  <a:gd name="connsiteY5" fmla="*/ 391663 h 2358945"/>
                  <a:gd name="connsiteX6" fmla="*/ 1910477 w 2092854"/>
                  <a:gd name="connsiteY6" fmla="*/ 391663 h 2358945"/>
                  <a:gd name="connsiteX7" fmla="*/ 1910477 w 2092854"/>
                  <a:gd name="connsiteY7" fmla="*/ 846111 h 2358945"/>
                  <a:gd name="connsiteX8" fmla="*/ 1790885 w 2092854"/>
                  <a:gd name="connsiteY8" fmla="*/ 1136121 h 2358945"/>
                  <a:gd name="connsiteX9" fmla="*/ 304959 w 2092854"/>
                  <a:gd name="connsiteY9" fmla="*/ 1136121 h 2358945"/>
                  <a:gd name="connsiteX10" fmla="*/ 179388 w 2092854"/>
                  <a:gd name="connsiteY10" fmla="*/ 846111 h 2358945"/>
                  <a:gd name="connsiteX11" fmla="*/ 179388 w 2092854"/>
                  <a:gd name="connsiteY11" fmla="*/ 388673 h 2358945"/>
                  <a:gd name="connsiteX12" fmla="*/ 388673 w 2092854"/>
                  <a:gd name="connsiteY12" fmla="*/ 388673 h 2358945"/>
                  <a:gd name="connsiteX13" fmla="*/ 388673 w 2092854"/>
                  <a:gd name="connsiteY13" fmla="*/ 777346 h 2358945"/>
                  <a:gd name="connsiteX14" fmla="*/ 469397 w 2092854"/>
                  <a:gd name="connsiteY14" fmla="*/ 1061376 h 2358945"/>
                  <a:gd name="connsiteX15" fmla="*/ 538163 w 2092854"/>
                  <a:gd name="connsiteY15" fmla="*/ 1151070 h 2358945"/>
                  <a:gd name="connsiteX16" fmla="*/ 717550 w 2092854"/>
                  <a:gd name="connsiteY16" fmla="*/ 1333447 h 2358945"/>
                  <a:gd name="connsiteX17" fmla="*/ 304959 w 2092854"/>
                  <a:gd name="connsiteY17" fmla="*/ 1136121 h 2358945"/>
                  <a:gd name="connsiteX18" fmla="*/ 2092854 w 2092854"/>
                  <a:gd name="connsiteY18" fmla="*/ 837142 h 2358945"/>
                  <a:gd name="connsiteX19" fmla="*/ 2092854 w 2092854"/>
                  <a:gd name="connsiteY19" fmla="*/ 209285 h 2358945"/>
                  <a:gd name="connsiteX20" fmla="*/ 1704181 w 2092854"/>
                  <a:gd name="connsiteY20" fmla="*/ 209285 h 2358945"/>
                  <a:gd name="connsiteX21" fmla="*/ 1704181 w 2092854"/>
                  <a:gd name="connsiteY21" fmla="*/ 0 h 2358945"/>
                  <a:gd name="connsiteX22" fmla="*/ 1046427 w 2092854"/>
                  <a:gd name="connsiteY22" fmla="*/ 0 h 2358945"/>
                  <a:gd name="connsiteX23" fmla="*/ 388673 w 2092854"/>
                  <a:gd name="connsiteY23" fmla="*/ 0 h 2358945"/>
                  <a:gd name="connsiteX24" fmla="*/ 388673 w 2092854"/>
                  <a:gd name="connsiteY24" fmla="*/ 209285 h 2358945"/>
                  <a:gd name="connsiteX25" fmla="*/ 0 w 2092854"/>
                  <a:gd name="connsiteY25" fmla="*/ 209285 h 2358945"/>
                  <a:gd name="connsiteX26" fmla="*/ 0 w 2092854"/>
                  <a:gd name="connsiteY26" fmla="*/ 834152 h 2358945"/>
                  <a:gd name="connsiteX27" fmla="*/ 170418 w 2092854"/>
                  <a:gd name="connsiteY27" fmla="*/ 1252723 h 2358945"/>
                  <a:gd name="connsiteX28" fmla="*/ 884978 w 2092854"/>
                  <a:gd name="connsiteY28" fmla="*/ 1521804 h 2358945"/>
                  <a:gd name="connsiteX29" fmla="*/ 926835 w 2092854"/>
                  <a:gd name="connsiteY29" fmla="*/ 1671294 h 2358945"/>
                  <a:gd name="connsiteX30" fmla="*/ 926835 w 2092854"/>
                  <a:gd name="connsiteY30" fmla="*/ 2059967 h 2358945"/>
                  <a:gd name="connsiteX31" fmla="*/ 777346 w 2092854"/>
                  <a:gd name="connsiteY31" fmla="*/ 2059967 h 2358945"/>
                  <a:gd name="connsiteX32" fmla="*/ 657754 w 2092854"/>
                  <a:gd name="connsiteY32" fmla="*/ 2179558 h 2358945"/>
                  <a:gd name="connsiteX33" fmla="*/ 508265 w 2092854"/>
                  <a:gd name="connsiteY33" fmla="*/ 2179558 h 2358945"/>
                  <a:gd name="connsiteX34" fmla="*/ 388673 w 2092854"/>
                  <a:gd name="connsiteY34" fmla="*/ 2299150 h 2358945"/>
                  <a:gd name="connsiteX35" fmla="*/ 388673 w 2092854"/>
                  <a:gd name="connsiteY35" fmla="*/ 2358946 h 2358945"/>
                  <a:gd name="connsiteX36" fmla="*/ 1704181 w 2092854"/>
                  <a:gd name="connsiteY36" fmla="*/ 2358946 h 2358945"/>
                  <a:gd name="connsiteX37" fmla="*/ 1704181 w 2092854"/>
                  <a:gd name="connsiteY37" fmla="*/ 2299150 h 2358945"/>
                  <a:gd name="connsiteX38" fmla="*/ 1584590 w 2092854"/>
                  <a:gd name="connsiteY38" fmla="*/ 2179558 h 2358945"/>
                  <a:gd name="connsiteX39" fmla="*/ 1435100 w 2092854"/>
                  <a:gd name="connsiteY39" fmla="*/ 2179558 h 2358945"/>
                  <a:gd name="connsiteX40" fmla="*/ 1315508 w 2092854"/>
                  <a:gd name="connsiteY40" fmla="*/ 2059967 h 2358945"/>
                  <a:gd name="connsiteX41" fmla="*/ 1166019 w 2092854"/>
                  <a:gd name="connsiteY41" fmla="*/ 2059967 h 2358945"/>
                  <a:gd name="connsiteX42" fmla="*/ 1166019 w 2092854"/>
                  <a:gd name="connsiteY42" fmla="*/ 1674283 h 2358945"/>
                  <a:gd name="connsiteX43" fmla="*/ 1207876 w 2092854"/>
                  <a:gd name="connsiteY43" fmla="*/ 1524794 h 2358945"/>
                  <a:gd name="connsiteX44" fmla="*/ 1922436 w 2092854"/>
                  <a:gd name="connsiteY44" fmla="*/ 1255713 h 2358945"/>
                  <a:gd name="connsiteX45" fmla="*/ 2092854 w 2092854"/>
                  <a:gd name="connsiteY45" fmla="*/ 837142 h 235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092854" h="2358945">
                    <a:moveTo>
                      <a:pt x="1790885" y="1136121"/>
                    </a:moveTo>
                    <a:cubicBezTo>
                      <a:pt x="1686243" y="1243753"/>
                      <a:pt x="1587579" y="1312519"/>
                      <a:pt x="1372314" y="1336437"/>
                    </a:cubicBezTo>
                    <a:cubicBezTo>
                      <a:pt x="1429120" y="1279631"/>
                      <a:pt x="1494896" y="1222825"/>
                      <a:pt x="1551702" y="1154060"/>
                    </a:cubicBezTo>
                    <a:cubicBezTo>
                      <a:pt x="1575620" y="1127152"/>
                      <a:pt x="1620467" y="1067356"/>
                      <a:pt x="1620467" y="1064366"/>
                    </a:cubicBezTo>
                    <a:cubicBezTo>
                      <a:pt x="1671294" y="980652"/>
                      <a:pt x="1701192" y="884978"/>
                      <a:pt x="1701192" y="780336"/>
                    </a:cubicBezTo>
                    <a:lnTo>
                      <a:pt x="1701192" y="391663"/>
                    </a:lnTo>
                    <a:lnTo>
                      <a:pt x="1910477" y="391663"/>
                    </a:lnTo>
                    <a:lnTo>
                      <a:pt x="1910477" y="846111"/>
                    </a:lnTo>
                    <a:cubicBezTo>
                      <a:pt x="1913467" y="852091"/>
                      <a:pt x="1919446" y="1001580"/>
                      <a:pt x="1790885" y="1136121"/>
                    </a:cubicBezTo>
                    <a:close/>
                    <a:moveTo>
                      <a:pt x="304959" y="1136121"/>
                    </a:moveTo>
                    <a:cubicBezTo>
                      <a:pt x="173408" y="1001580"/>
                      <a:pt x="179388" y="852091"/>
                      <a:pt x="179388" y="846111"/>
                    </a:cubicBezTo>
                    <a:lnTo>
                      <a:pt x="179388" y="388673"/>
                    </a:lnTo>
                    <a:lnTo>
                      <a:pt x="388673" y="388673"/>
                    </a:lnTo>
                    <a:lnTo>
                      <a:pt x="388673" y="777346"/>
                    </a:lnTo>
                    <a:cubicBezTo>
                      <a:pt x="388673" y="881989"/>
                      <a:pt x="418571" y="977662"/>
                      <a:pt x="469397" y="1061376"/>
                    </a:cubicBezTo>
                    <a:cubicBezTo>
                      <a:pt x="469397" y="1064366"/>
                      <a:pt x="514244" y="1127152"/>
                      <a:pt x="538163" y="1151070"/>
                    </a:cubicBezTo>
                    <a:cubicBezTo>
                      <a:pt x="597958" y="1219835"/>
                      <a:pt x="660744" y="1276641"/>
                      <a:pt x="717550" y="1333447"/>
                    </a:cubicBezTo>
                    <a:cubicBezTo>
                      <a:pt x="508265" y="1309529"/>
                      <a:pt x="406612" y="1240764"/>
                      <a:pt x="304959" y="1136121"/>
                    </a:cubicBezTo>
                    <a:close/>
                    <a:moveTo>
                      <a:pt x="2092854" y="837142"/>
                    </a:moveTo>
                    <a:lnTo>
                      <a:pt x="2092854" y="209285"/>
                    </a:lnTo>
                    <a:lnTo>
                      <a:pt x="1704181" y="209285"/>
                    </a:lnTo>
                    <a:lnTo>
                      <a:pt x="1704181" y="0"/>
                    </a:lnTo>
                    <a:lnTo>
                      <a:pt x="1046427" y="0"/>
                    </a:lnTo>
                    <a:lnTo>
                      <a:pt x="388673" y="0"/>
                    </a:lnTo>
                    <a:lnTo>
                      <a:pt x="388673" y="209285"/>
                    </a:lnTo>
                    <a:lnTo>
                      <a:pt x="0" y="209285"/>
                    </a:lnTo>
                    <a:lnTo>
                      <a:pt x="0" y="834152"/>
                    </a:lnTo>
                    <a:cubicBezTo>
                      <a:pt x="0" y="864050"/>
                      <a:pt x="0" y="1070345"/>
                      <a:pt x="170418" y="1252723"/>
                    </a:cubicBezTo>
                    <a:cubicBezTo>
                      <a:pt x="334857" y="1426131"/>
                      <a:pt x="535173" y="1515824"/>
                      <a:pt x="884978" y="1521804"/>
                    </a:cubicBezTo>
                    <a:cubicBezTo>
                      <a:pt x="911886" y="1566651"/>
                      <a:pt x="926835" y="1617477"/>
                      <a:pt x="926835" y="1671294"/>
                    </a:cubicBezTo>
                    <a:lnTo>
                      <a:pt x="926835" y="2059967"/>
                    </a:lnTo>
                    <a:lnTo>
                      <a:pt x="777346" y="2059967"/>
                    </a:lnTo>
                    <a:cubicBezTo>
                      <a:pt x="711570" y="2059967"/>
                      <a:pt x="657754" y="2113783"/>
                      <a:pt x="657754" y="2179558"/>
                    </a:cubicBezTo>
                    <a:lnTo>
                      <a:pt x="508265" y="2179558"/>
                    </a:lnTo>
                    <a:cubicBezTo>
                      <a:pt x="442489" y="2179558"/>
                      <a:pt x="388673" y="2233374"/>
                      <a:pt x="388673" y="2299150"/>
                    </a:cubicBezTo>
                    <a:lnTo>
                      <a:pt x="388673" y="2358946"/>
                    </a:lnTo>
                    <a:lnTo>
                      <a:pt x="1704181" y="2358946"/>
                    </a:lnTo>
                    <a:lnTo>
                      <a:pt x="1704181" y="2299150"/>
                    </a:lnTo>
                    <a:cubicBezTo>
                      <a:pt x="1704181" y="2233374"/>
                      <a:pt x="1650365" y="2179558"/>
                      <a:pt x="1584590" y="2179558"/>
                    </a:cubicBezTo>
                    <a:lnTo>
                      <a:pt x="1435100" y="2179558"/>
                    </a:lnTo>
                    <a:cubicBezTo>
                      <a:pt x="1435100" y="2113783"/>
                      <a:pt x="1381284" y="2059967"/>
                      <a:pt x="1315508" y="2059967"/>
                    </a:cubicBezTo>
                    <a:lnTo>
                      <a:pt x="1166019" y="2059967"/>
                    </a:lnTo>
                    <a:lnTo>
                      <a:pt x="1166019" y="1674283"/>
                    </a:lnTo>
                    <a:cubicBezTo>
                      <a:pt x="1166019" y="1620467"/>
                      <a:pt x="1180968" y="1569641"/>
                      <a:pt x="1207876" y="1524794"/>
                    </a:cubicBezTo>
                    <a:cubicBezTo>
                      <a:pt x="1557681" y="1518814"/>
                      <a:pt x="1757998" y="1426131"/>
                      <a:pt x="1922436" y="1255713"/>
                    </a:cubicBezTo>
                    <a:cubicBezTo>
                      <a:pt x="2092854" y="1076325"/>
                      <a:pt x="2092854" y="867040"/>
                      <a:pt x="2092854" y="83714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98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pic>
            <p:nvPicPr>
              <p:cNvPr id="16" name="Grafik 15" descr="Trophäe mit einfarbiger Füllung">
                <a:extLst>
                  <a:ext uri="{FF2B5EF4-FFF2-40B4-BE49-F238E27FC236}">
                    <a16:creationId xmlns:a16="http://schemas.microsoft.com/office/drawing/2014/main" id="{FE51A558-060A-4D5E-9518-008233729B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51072" t="61943" r="43507" b="19366"/>
              <a:stretch/>
            </p:blipFill>
            <p:spPr>
              <a:xfrm>
                <a:off x="6156959" y="3683000"/>
                <a:ext cx="187961" cy="808042"/>
              </a:xfrm>
              <a:prstGeom prst="rect">
                <a:avLst/>
              </a:prstGeom>
            </p:spPr>
          </p:pic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B93A3389-C5BB-4FC2-A079-223BDCE76CCB}"/>
                  </a:ext>
                </a:extLst>
              </p:cNvPr>
              <p:cNvGrpSpPr/>
              <p:nvPr/>
            </p:nvGrpSpPr>
            <p:grpSpPr>
              <a:xfrm>
                <a:off x="5486780" y="2006665"/>
                <a:ext cx="1415670" cy="1697501"/>
                <a:chOff x="5486780" y="2006665"/>
                <a:chExt cx="1415670" cy="1697501"/>
              </a:xfrm>
            </p:grpSpPr>
            <p:sp>
              <p:nvSpPr>
                <p:cNvPr id="28" name="Flussdiagramm: Verzögerung 27">
                  <a:extLst>
                    <a:ext uri="{FF2B5EF4-FFF2-40B4-BE49-F238E27FC236}">
                      <a16:creationId xmlns:a16="http://schemas.microsoft.com/office/drawing/2014/main" id="{A4302C42-D1E7-4686-9EDE-DD894413D411}"/>
                    </a:ext>
                  </a:extLst>
                </p:cNvPr>
                <p:cNvSpPr/>
                <p:nvPr/>
              </p:nvSpPr>
              <p:spPr>
                <a:xfrm rot="5400000">
                  <a:off x="5367899" y="2163266"/>
                  <a:ext cx="1691151" cy="1377950"/>
                </a:xfrm>
                <a:prstGeom prst="flowChartDelay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9" name="Flussdiagramm: Verzögerung 28">
                  <a:extLst>
                    <a:ext uri="{FF2B5EF4-FFF2-40B4-BE49-F238E27FC236}">
                      <a16:creationId xmlns:a16="http://schemas.microsoft.com/office/drawing/2014/main" id="{4408C538-A3B2-4C85-93C6-ABD00566AF68}"/>
                    </a:ext>
                  </a:extLst>
                </p:cNvPr>
                <p:cNvSpPr/>
                <p:nvPr/>
              </p:nvSpPr>
              <p:spPr>
                <a:xfrm rot="5400000">
                  <a:off x="5182351" y="2311094"/>
                  <a:ext cx="1697501" cy="1088643"/>
                </a:xfrm>
                <a:prstGeom prst="flowChartDelay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8" name="Flussdiagramm: Verzögerung 37">
                  <a:extLst>
                    <a:ext uri="{FF2B5EF4-FFF2-40B4-BE49-F238E27FC236}">
                      <a16:creationId xmlns:a16="http://schemas.microsoft.com/office/drawing/2014/main" id="{FE5B3772-3097-40EF-B43D-38C97046E0E4}"/>
                    </a:ext>
                  </a:extLst>
                </p:cNvPr>
                <p:cNvSpPr/>
                <p:nvPr/>
              </p:nvSpPr>
              <p:spPr>
                <a:xfrm rot="5400000">
                  <a:off x="5247249" y="2375991"/>
                  <a:ext cx="1697501" cy="958850"/>
                </a:xfrm>
                <a:prstGeom prst="flowChartDelay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pic>
            <p:nvPicPr>
              <p:cNvPr id="18" name="Grafik 17" descr="Trophäe mit einfarbiger Füllung">
                <a:extLst>
                  <a:ext uri="{FF2B5EF4-FFF2-40B4-BE49-F238E27FC236}">
                    <a16:creationId xmlns:a16="http://schemas.microsoft.com/office/drawing/2014/main" id="{191B4F21-A411-4356-A781-7B5A64515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l="52830" t="61943" r="43507" b="19366"/>
              <a:stretch/>
            </p:blipFill>
            <p:spPr>
              <a:xfrm flipH="1">
                <a:off x="5933436" y="3697816"/>
                <a:ext cx="127003" cy="793225"/>
              </a:xfrm>
              <a:prstGeom prst="rect">
                <a:avLst/>
              </a:prstGeom>
            </p:spPr>
          </p:pic>
          <p:sp>
            <p:nvSpPr>
              <p:cNvPr id="19" name="Rechteck: obere Ecken abgerundet 18">
                <a:extLst>
                  <a:ext uri="{FF2B5EF4-FFF2-40B4-BE49-F238E27FC236}">
                    <a16:creationId xmlns:a16="http://schemas.microsoft.com/office/drawing/2014/main" id="{15FAFE0E-F2DC-4B89-8E22-16D001F3161B}"/>
                  </a:ext>
                </a:extLst>
              </p:cNvPr>
              <p:cNvSpPr/>
              <p:nvPr/>
            </p:nvSpPr>
            <p:spPr>
              <a:xfrm>
                <a:off x="5633428" y="4491041"/>
                <a:ext cx="925142" cy="21907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0" name="Rechteck: obere Ecken abgerundet 19">
                <a:extLst>
                  <a:ext uri="{FF2B5EF4-FFF2-40B4-BE49-F238E27FC236}">
                    <a16:creationId xmlns:a16="http://schemas.microsoft.com/office/drawing/2014/main" id="{BCD675FF-9010-4D5A-9F57-278C418E5E84}"/>
                  </a:ext>
                </a:extLst>
              </p:cNvPr>
              <p:cNvSpPr/>
              <p:nvPr/>
            </p:nvSpPr>
            <p:spPr>
              <a:xfrm>
                <a:off x="5627397" y="4491041"/>
                <a:ext cx="675903" cy="21907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1" name="Rechteck: obere Ecken abgerundet 20">
                <a:extLst>
                  <a:ext uri="{FF2B5EF4-FFF2-40B4-BE49-F238E27FC236}">
                    <a16:creationId xmlns:a16="http://schemas.microsoft.com/office/drawing/2014/main" id="{CB62BD69-5B8D-40CB-B750-6F95EAF58E79}"/>
                  </a:ext>
                </a:extLst>
              </p:cNvPr>
              <p:cNvSpPr/>
              <p:nvPr/>
            </p:nvSpPr>
            <p:spPr>
              <a:xfrm>
                <a:off x="5722487" y="4491041"/>
                <a:ext cx="675903" cy="21907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2" name="Rechteck: obere Ecken abgerundet 21">
                <a:extLst>
                  <a:ext uri="{FF2B5EF4-FFF2-40B4-BE49-F238E27FC236}">
                    <a16:creationId xmlns:a16="http://schemas.microsoft.com/office/drawing/2014/main" id="{7CCA277C-34F7-4DFD-AECC-C4D607E89B32}"/>
                  </a:ext>
                </a:extLst>
              </p:cNvPr>
              <p:cNvSpPr/>
              <p:nvPr/>
            </p:nvSpPr>
            <p:spPr>
              <a:xfrm>
                <a:off x="5793357" y="4491041"/>
                <a:ext cx="605284" cy="21907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23" name="Gruppieren 22">
                <a:extLst>
                  <a:ext uri="{FF2B5EF4-FFF2-40B4-BE49-F238E27FC236}">
                    <a16:creationId xmlns:a16="http://schemas.microsoft.com/office/drawing/2014/main" id="{F4ACC5D3-4615-46BA-AC87-5C50F1B624D0}"/>
                  </a:ext>
                </a:extLst>
              </p:cNvPr>
              <p:cNvGrpSpPr/>
              <p:nvPr/>
            </p:nvGrpSpPr>
            <p:grpSpPr>
              <a:xfrm>
                <a:off x="5300185" y="4632261"/>
                <a:ext cx="1591628" cy="219074"/>
                <a:chOff x="5300185" y="4632261"/>
                <a:chExt cx="1591628" cy="219074"/>
              </a:xfrm>
            </p:grpSpPr>
            <p:sp>
              <p:nvSpPr>
                <p:cNvPr id="24" name="Rechteck: obere Ecken abgerundet 23">
                  <a:extLst>
                    <a:ext uri="{FF2B5EF4-FFF2-40B4-BE49-F238E27FC236}">
                      <a16:creationId xmlns:a16="http://schemas.microsoft.com/office/drawing/2014/main" id="{B52608A0-C10F-4479-A238-DC4CD92FD52C}"/>
                    </a:ext>
                  </a:extLst>
                </p:cNvPr>
                <p:cNvSpPr/>
                <p:nvPr/>
              </p:nvSpPr>
              <p:spPr>
                <a:xfrm>
                  <a:off x="5300185" y="4632261"/>
                  <a:ext cx="1591628" cy="2190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5" name="Rechteck: obere Ecken abgerundet 24">
                  <a:extLst>
                    <a:ext uri="{FF2B5EF4-FFF2-40B4-BE49-F238E27FC236}">
                      <a16:creationId xmlns:a16="http://schemas.microsoft.com/office/drawing/2014/main" id="{AEDA299E-138F-4C0C-B1D9-E6B67EB847D3}"/>
                    </a:ext>
                  </a:extLst>
                </p:cNvPr>
                <p:cNvSpPr/>
                <p:nvPr/>
              </p:nvSpPr>
              <p:spPr>
                <a:xfrm>
                  <a:off x="5966671" y="4632261"/>
                  <a:ext cx="925142" cy="2190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6" name="Rechteck: obere Ecken abgerundet 25">
                  <a:extLst>
                    <a:ext uri="{FF2B5EF4-FFF2-40B4-BE49-F238E27FC236}">
                      <a16:creationId xmlns:a16="http://schemas.microsoft.com/office/drawing/2014/main" id="{200C21B3-7240-4F55-869B-4FFFA6E49EA9}"/>
                    </a:ext>
                  </a:extLst>
                </p:cNvPr>
                <p:cNvSpPr/>
                <p:nvPr/>
              </p:nvSpPr>
              <p:spPr>
                <a:xfrm>
                  <a:off x="5421027" y="4632261"/>
                  <a:ext cx="1088642" cy="2190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7" name="Rechteck: obere Ecken abgerundet 26">
                  <a:extLst>
                    <a:ext uri="{FF2B5EF4-FFF2-40B4-BE49-F238E27FC236}">
                      <a16:creationId xmlns:a16="http://schemas.microsoft.com/office/drawing/2014/main" id="{1711A20B-9006-400D-BF28-4F4C88D322A1}"/>
                    </a:ext>
                  </a:extLst>
                </p:cNvPr>
                <p:cNvSpPr/>
                <p:nvPr/>
              </p:nvSpPr>
              <p:spPr>
                <a:xfrm>
                  <a:off x="5551679" y="4632261"/>
                  <a:ext cx="1088642" cy="2190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grpSp>
        <p:nvGrpSpPr>
          <p:cNvPr id="197" name="Gruppieren 196">
            <a:extLst>
              <a:ext uri="{FF2B5EF4-FFF2-40B4-BE49-F238E27FC236}">
                <a16:creationId xmlns:a16="http://schemas.microsoft.com/office/drawing/2014/main" id="{E11CC2B6-09D4-4492-BCF8-F7DCF731BEAA}"/>
              </a:ext>
            </a:extLst>
          </p:cNvPr>
          <p:cNvGrpSpPr>
            <a:grpSpLocks noChangeAspect="1"/>
          </p:cNvGrpSpPr>
          <p:nvPr/>
        </p:nvGrpSpPr>
        <p:grpSpPr>
          <a:xfrm>
            <a:off x="3153797" y="2740565"/>
            <a:ext cx="1059924" cy="1059924"/>
            <a:chOff x="3417676" y="750676"/>
            <a:chExt cx="5356648" cy="5356648"/>
          </a:xfrm>
        </p:grpSpPr>
        <p:sp>
          <p:nvSpPr>
            <p:cNvPr id="198" name="Ellipse 197">
              <a:extLst>
                <a:ext uri="{FF2B5EF4-FFF2-40B4-BE49-F238E27FC236}">
                  <a16:creationId xmlns:a16="http://schemas.microsoft.com/office/drawing/2014/main" id="{922EB710-8A73-429A-A2CF-326F2D0A99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9" name="Freihandform: Form 198">
              <a:extLst>
                <a:ext uri="{FF2B5EF4-FFF2-40B4-BE49-F238E27FC236}">
                  <a16:creationId xmlns:a16="http://schemas.microsoft.com/office/drawing/2014/main" id="{E6F1CC3E-8FC2-407A-A98E-36B05F9EC4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6476" y="2711451"/>
              <a:ext cx="3897967" cy="3388616"/>
            </a:xfrm>
            <a:custGeom>
              <a:avLst/>
              <a:gdLst>
                <a:gd name="connsiteX0" fmla="*/ 2292349 w 3891617"/>
                <a:gd name="connsiteY0" fmla="*/ 0 h 3709291"/>
                <a:gd name="connsiteX1" fmla="*/ 3891617 w 3891617"/>
                <a:gd name="connsiteY1" fmla="*/ 1599268 h 3709291"/>
                <a:gd name="connsiteX2" fmla="*/ 3831087 w 3891617"/>
                <a:gd name="connsiteY2" fmla="*/ 1834678 h 3709291"/>
                <a:gd name="connsiteX3" fmla="*/ 1547019 w 3891617"/>
                <a:gd name="connsiteY3" fmla="*/ 3702722 h 3709291"/>
                <a:gd name="connsiteX4" fmla="*/ 1416942 w 3891617"/>
                <a:gd name="connsiteY4" fmla="*/ 3709291 h 3709291"/>
                <a:gd name="connsiteX5" fmla="*/ 0 w 3891617"/>
                <a:gd name="connsiteY5" fmla="*/ 2292349 h 3709291"/>
                <a:gd name="connsiteX0" fmla="*/ 2187574 w 3786842"/>
                <a:gd name="connsiteY0" fmla="*/ 0 h 3709291"/>
                <a:gd name="connsiteX1" fmla="*/ 3786842 w 3786842"/>
                <a:gd name="connsiteY1" fmla="*/ 1599268 h 3709291"/>
                <a:gd name="connsiteX2" fmla="*/ 3726312 w 3786842"/>
                <a:gd name="connsiteY2" fmla="*/ 1834678 h 3709291"/>
                <a:gd name="connsiteX3" fmla="*/ 1442244 w 3786842"/>
                <a:gd name="connsiteY3" fmla="*/ 3702722 h 3709291"/>
                <a:gd name="connsiteX4" fmla="*/ 1312167 w 3786842"/>
                <a:gd name="connsiteY4" fmla="*/ 3709291 h 3709291"/>
                <a:gd name="connsiteX5" fmla="*/ 0 w 3786842"/>
                <a:gd name="connsiteY5" fmla="*/ 2397124 h 3709291"/>
                <a:gd name="connsiteX6" fmla="*/ 2187574 w 3786842"/>
                <a:gd name="connsiteY6" fmla="*/ 0 h 3709291"/>
                <a:gd name="connsiteX0" fmla="*/ 2298699 w 3897967"/>
                <a:gd name="connsiteY0" fmla="*/ 0 h 3709291"/>
                <a:gd name="connsiteX1" fmla="*/ 3897967 w 3897967"/>
                <a:gd name="connsiteY1" fmla="*/ 1599268 h 3709291"/>
                <a:gd name="connsiteX2" fmla="*/ 3837437 w 3897967"/>
                <a:gd name="connsiteY2" fmla="*/ 1834678 h 3709291"/>
                <a:gd name="connsiteX3" fmla="*/ 1553369 w 3897967"/>
                <a:gd name="connsiteY3" fmla="*/ 3702722 h 3709291"/>
                <a:gd name="connsiteX4" fmla="*/ 1423292 w 3897967"/>
                <a:gd name="connsiteY4" fmla="*/ 3709291 h 3709291"/>
                <a:gd name="connsiteX5" fmla="*/ 0 w 3897967"/>
                <a:gd name="connsiteY5" fmla="*/ 2308224 h 3709291"/>
                <a:gd name="connsiteX6" fmla="*/ 2298699 w 3897967"/>
                <a:gd name="connsiteY6" fmla="*/ 0 h 3709291"/>
                <a:gd name="connsiteX0" fmla="*/ 2298699 w 3897967"/>
                <a:gd name="connsiteY0" fmla="*/ 0 h 3709291"/>
                <a:gd name="connsiteX1" fmla="*/ 2622549 w 3897967"/>
                <a:gd name="connsiteY1" fmla="*/ 320675 h 3709291"/>
                <a:gd name="connsiteX2" fmla="*/ 3897967 w 3897967"/>
                <a:gd name="connsiteY2" fmla="*/ 1599268 h 3709291"/>
                <a:gd name="connsiteX3" fmla="*/ 3837437 w 3897967"/>
                <a:gd name="connsiteY3" fmla="*/ 1834678 h 3709291"/>
                <a:gd name="connsiteX4" fmla="*/ 1553369 w 3897967"/>
                <a:gd name="connsiteY4" fmla="*/ 3702722 h 3709291"/>
                <a:gd name="connsiteX5" fmla="*/ 1423292 w 3897967"/>
                <a:gd name="connsiteY5" fmla="*/ 3709291 h 3709291"/>
                <a:gd name="connsiteX6" fmla="*/ 0 w 3897967"/>
                <a:gd name="connsiteY6" fmla="*/ 2308224 h 3709291"/>
                <a:gd name="connsiteX7" fmla="*/ 2298699 w 3897967"/>
                <a:gd name="connsiteY7" fmla="*/ 0 h 3709291"/>
                <a:gd name="connsiteX0" fmla="*/ 0 w 3897967"/>
                <a:gd name="connsiteY0" fmla="*/ 1987549 h 3388616"/>
                <a:gd name="connsiteX1" fmla="*/ 2622549 w 3897967"/>
                <a:gd name="connsiteY1" fmla="*/ 0 h 3388616"/>
                <a:gd name="connsiteX2" fmla="*/ 3897967 w 3897967"/>
                <a:gd name="connsiteY2" fmla="*/ 1278593 h 3388616"/>
                <a:gd name="connsiteX3" fmla="*/ 3837437 w 3897967"/>
                <a:gd name="connsiteY3" fmla="*/ 1514003 h 3388616"/>
                <a:gd name="connsiteX4" fmla="*/ 1553369 w 3897967"/>
                <a:gd name="connsiteY4" fmla="*/ 3382047 h 3388616"/>
                <a:gd name="connsiteX5" fmla="*/ 1423292 w 3897967"/>
                <a:gd name="connsiteY5" fmla="*/ 3388616 h 3388616"/>
                <a:gd name="connsiteX6" fmla="*/ 0 w 3897967"/>
                <a:gd name="connsiteY6" fmla="*/ 1987549 h 338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7967" h="3388616">
                  <a:moveTo>
                    <a:pt x="0" y="1987549"/>
                  </a:moveTo>
                  <a:lnTo>
                    <a:pt x="2622549" y="0"/>
                  </a:lnTo>
                  <a:lnTo>
                    <a:pt x="3897967" y="1278593"/>
                  </a:lnTo>
                  <a:lnTo>
                    <a:pt x="3837437" y="1514003"/>
                  </a:lnTo>
                  <a:cubicBezTo>
                    <a:pt x="3524416" y="2520398"/>
                    <a:pt x="2633818" y="3272322"/>
                    <a:pt x="1553369" y="3382047"/>
                  </a:cubicBezTo>
                  <a:lnTo>
                    <a:pt x="1423292" y="3388616"/>
                  </a:lnTo>
                  <a:lnTo>
                    <a:pt x="0" y="19875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00" name="Sprechblase: oval 199">
              <a:extLst>
                <a:ext uri="{FF2B5EF4-FFF2-40B4-BE49-F238E27FC236}">
                  <a16:creationId xmlns:a16="http://schemas.microsoft.com/office/drawing/2014/main" id="{21A58BB3-D5F6-4738-9AF1-2B2743B7FC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3661" y="2230273"/>
              <a:ext cx="3244678" cy="2173934"/>
            </a:xfrm>
            <a:prstGeom prst="wedgeEllipseCallout">
              <a:avLst>
                <a:gd name="adj1" fmla="val -39449"/>
                <a:gd name="adj2" fmla="val 63544"/>
              </a:avLst>
            </a:prstGeom>
            <a:blipFill dpi="0" rotWithShape="1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1" name="Gruppieren 200">
            <a:extLst>
              <a:ext uri="{FF2B5EF4-FFF2-40B4-BE49-F238E27FC236}">
                <a16:creationId xmlns:a16="http://schemas.microsoft.com/office/drawing/2014/main" id="{237657EE-D0B3-4B69-8F2C-BF3A065745F5}"/>
              </a:ext>
            </a:extLst>
          </p:cNvPr>
          <p:cNvGrpSpPr>
            <a:grpSpLocks noChangeAspect="1"/>
          </p:cNvGrpSpPr>
          <p:nvPr/>
        </p:nvGrpSpPr>
        <p:grpSpPr>
          <a:xfrm>
            <a:off x="3502255" y="3940368"/>
            <a:ext cx="1059966" cy="1059966"/>
            <a:chOff x="3417676" y="750676"/>
            <a:chExt cx="5356648" cy="5356648"/>
          </a:xfrm>
        </p:grpSpPr>
        <p:sp>
          <p:nvSpPr>
            <p:cNvPr id="202" name="Ellipse 201">
              <a:extLst>
                <a:ext uri="{FF2B5EF4-FFF2-40B4-BE49-F238E27FC236}">
                  <a16:creationId xmlns:a16="http://schemas.microsoft.com/office/drawing/2014/main" id="{E970CC5F-79D2-4B1F-92A3-8A7DCF24E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03" name="Gruppieren 202">
              <a:extLst>
                <a:ext uri="{FF2B5EF4-FFF2-40B4-BE49-F238E27FC236}">
                  <a16:creationId xmlns:a16="http://schemas.microsoft.com/office/drawing/2014/main" id="{05D61796-EE58-4655-A8D9-67DDBBBB041C}"/>
                </a:ext>
              </a:extLst>
            </p:cNvPr>
            <p:cNvGrpSpPr/>
            <p:nvPr/>
          </p:nvGrpSpPr>
          <p:grpSpPr>
            <a:xfrm>
              <a:off x="4962285" y="1841925"/>
              <a:ext cx="3754743" cy="4256064"/>
              <a:chOff x="4962285" y="1841925"/>
              <a:chExt cx="3754743" cy="4256064"/>
            </a:xfrm>
          </p:grpSpPr>
          <p:sp>
            <p:nvSpPr>
              <p:cNvPr id="214" name="Freihandform: Form 213">
                <a:extLst>
                  <a:ext uri="{FF2B5EF4-FFF2-40B4-BE49-F238E27FC236}">
                    <a16:creationId xmlns:a16="http://schemas.microsoft.com/office/drawing/2014/main" id="{1AF0F561-EFE6-4FDC-94E3-13D9883BBB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62285" y="1841925"/>
                <a:ext cx="3754743" cy="4256064"/>
              </a:xfrm>
              <a:custGeom>
                <a:avLst/>
                <a:gdLst>
                  <a:gd name="connsiteX0" fmla="*/ 2277079 w 4415143"/>
                  <a:gd name="connsiteY0" fmla="*/ 0 h 4256064"/>
                  <a:gd name="connsiteX1" fmla="*/ 4415143 w 4415143"/>
                  <a:gd name="connsiteY1" fmla="*/ 2138064 h 4256064"/>
                  <a:gd name="connsiteX2" fmla="*/ 4352028 w 4415143"/>
                  <a:gd name="connsiteY2" fmla="*/ 2383527 h 4256064"/>
                  <a:gd name="connsiteX3" fmla="*/ 2067960 w 4415143"/>
                  <a:gd name="connsiteY3" fmla="*/ 4251571 h 4256064"/>
                  <a:gd name="connsiteX4" fmla="*/ 1978985 w 4415143"/>
                  <a:gd name="connsiteY4" fmla="*/ 4256064 h 4256064"/>
                  <a:gd name="connsiteX5" fmla="*/ 0 w 4415143"/>
                  <a:gd name="connsiteY5" fmla="*/ 2277078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54743" h="4256064">
                    <a:moveTo>
                      <a:pt x="1616679" y="0"/>
                    </a:moveTo>
                    <a:lnTo>
                      <a:pt x="3754743" y="2138064"/>
                    </a:lnTo>
                    <a:lnTo>
                      <a:pt x="3691628" y="2383527"/>
                    </a:lnTo>
                    <a:cubicBezTo>
                      <a:pt x="3378607" y="3389922"/>
                      <a:pt x="2488009" y="4141846"/>
                      <a:pt x="1407560" y="4251571"/>
                    </a:cubicBezTo>
                    <a:lnTo>
                      <a:pt x="1318585" y="4256064"/>
                    </a:lnTo>
                    <a:lnTo>
                      <a:pt x="0" y="2937478"/>
                    </a:lnTo>
                    <a:cubicBezTo>
                      <a:pt x="1755976" y="1949852"/>
                      <a:pt x="857653" y="759026"/>
                      <a:pt x="1616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15" name="Rechteck 48">
                <a:extLst>
                  <a:ext uri="{FF2B5EF4-FFF2-40B4-BE49-F238E27FC236}">
                    <a16:creationId xmlns:a16="http://schemas.microsoft.com/office/drawing/2014/main" id="{2E9F22C0-6E1B-441F-A7BB-DED41F57BCF4}"/>
                  </a:ext>
                </a:extLst>
              </p:cNvPr>
              <p:cNvSpPr/>
              <p:nvPr/>
            </p:nvSpPr>
            <p:spPr>
              <a:xfrm rot="2700000">
                <a:off x="5684323" y="1860898"/>
                <a:ext cx="1029314" cy="1047696"/>
              </a:xfrm>
              <a:custGeom>
                <a:avLst/>
                <a:gdLst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0 w 1010858"/>
                  <a:gd name="connsiteY3" fmla="*/ 1047696 h 1047696"/>
                  <a:gd name="connsiteX4" fmla="*/ 0 w 1010858"/>
                  <a:gd name="connsiteY4" fmla="*/ 0 h 1047696"/>
                  <a:gd name="connsiteX0" fmla="*/ 0 w 1010858"/>
                  <a:gd name="connsiteY0" fmla="*/ 0 h 1047697"/>
                  <a:gd name="connsiteX1" fmla="*/ 1010858 w 1010858"/>
                  <a:gd name="connsiteY1" fmla="*/ 0 h 1047697"/>
                  <a:gd name="connsiteX2" fmla="*/ 1010858 w 1010858"/>
                  <a:gd name="connsiteY2" fmla="*/ 1047696 h 1047697"/>
                  <a:gd name="connsiteX3" fmla="*/ 119737 w 1010858"/>
                  <a:gd name="connsiteY3" fmla="*/ 1047697 h 1047697"/>
                  <a:gd name="connsiteX4" fmla="*/ 0 w 1010858"/>
                  <a:gd name="connsiteY4" fmla="*/ 0 h 1047697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2119 w 1022977"/>
                  <a:gd name="connsiteY0" fmla="*/ 0 h 1047696"/>
                  <a:gd name="connsiteX1" fmla="*/ 1022977 w 1022977"/>
                  <a:gd name="connsiteY1" fmla="*/ 0 h 1047696"/>
                  <a:gd name="connsiteX2" fmla="*/ 1022977 w 1022977"/>
                  <a:gd name="connsiteY2" fmla="*/ 1047696 h 1047696"/>
                  <a:gd name="connsiteX3" fmla="*/ 107909 w 1022977"/>
                  <a:gd name="connsiteY3" fmla="*/ 1041710 h 1047696"/>
                  <a:gd name="connsiteX4" fmla="*/ 12119 w 1022977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8456 w 1029314"/>
                  <a:gd name="connsiteY0" fmla="*/ 0 h 1047696"/>
                  <a:gd name="connsiteX1" fmla="*/ 1029314 w 1029314"/>
                  <a:gd name="connsiteY1" fmla="*/ 0 h 1047696"/>
                  <a:gd name="connsiteX2" fmla="*/ 1029314 w 1029314"/>
                  <a:gd name="connsiteY2" fmla="*/ 1047696 h 1047696"/>
                  <a:gd name="connsiteX3" fmla="*/ 114246 w 1029314"/>
                  <a:gd name="connsiteY3" fmla="*/ 1041710 h 1047696"/>
                  <a:gd name="connsiteX4" fmla="*/ 18456 w 1029314"/>
                  <a:gd name="connsiteY4" fmla="*/ 0 h 1047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314" h="1047696">
                    <a:moveTo>
                      <a:pt x="18456" y="0"/>
                    </a:moveTo>
                    <a:lnTo>
                      <a:pt x="1029314" y="0"/>
                    </a:lnTo>
                    <a:lnTo>
                      <a:pt x="1029314" y="1047696"/>
                    </a:lnTo>
                    <a:lnTo>
                      <a:pt x="114246" y="1041710"/>
                    </a:lnTo>
                    <a:cubicBezTo>
                      <a:pt x="-267916" y="523849"/>
                      <a:pt x="469464" y="311316"/>
                      <a:pt x="184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16" name="Rechteck 53">
                <a:extLst>
                  <a:ext uri="{FF2B5EF4-FFF2-40B4-BE49-F238E27FC236}">
                    <a16:creationId xmlns:a16="http://schemas.microsoft.com/office/drawing/2014/main" id="{8D0BDB8F-47B3-4FC3-A4A5-5DA5A71670EB}"/>
                  </a:ext>
                </a:extLst>
              </p:cNvPr>
              <p:cNvSpPr/>
              <p:nvPr/>
            </p:nvSpPr>
            <p:spPr>
              <a:xfrm rot="2700000">
                <a:off x="5864442" y="1908432"/>
                <a:ext cx="914400" cy="1232679"/>
              </a:xfrm>
              <a:custGeom>
                <a:avLst/>
                <a:gdLst>
                  <a:gd name="connsiteX0" fmla="*/ 0 w 914400"/>
                  <a:gd name="connsiteY0" fmla="*/ 0 h 1232678"/>
                  <a:gd name="connsiteX1" fmla="*/ 914400 w 914400"/>
                  <a:gd name="connsiteY1" fmla="*/ 0 h 1232678"/>
                  <a:gd name="connsiteX2" fmla="*/ 914400 w 914400"/>
                  <a:gd name="connsiteY2" fmla="*/ 1232678 h 1232678"/>
                  <a:gd name="connsiteX3" fmla="*/ 0 w 914400"/>
                  <a:gd name="connsiteY3" fmla="*/ 1232678 h 1232678"/>
                  <a:gd name="connsiteX4" fmla="*/ 0 w 914400"/>
                  <a:gd name="connsiteY4" fmla="*/ 0 h 1232678"/>
                  <a:gd name="connsiteX0" fmla="*/ 0 w 914400"/>
                  <a:gd name="connsiteY0" fmla="*/ 0 h 1232679"/>
                  <a:gd name="connsiteX1" fmla="*/ 914400 w 914400"/>
                  <a:gd name="connsiteY1" fmla="*/ 0 h 1232679"/>
                  <a:gd name="connsiteX2" fmla="*/ 914400 w 914400"/>
                  <a:gd name="connsiteY2" fmla="*/ 1232678 h 1232679"/>
                  <a:gd name="connsiteX3" fmla="*/ 263421 w 914400"/>
                  <a:gd name="connsiteY3" fmla="*/ 1232679 h 1232679"/>
                  <a:gd name="connsiteX4" fmla="*/ 0 w 914400"/>
                  <a:gd name="connsiteY4" fmla="*/ 0 h 123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1232679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1232678"/>
                    </a:lnTo>
                    <a:lnTo>
                      <a:pt x="263421" y="12326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17" name="Rechteck 54">
                <a:extLst>
                  <a:ext uri="{FF2B5EF4-FFF2-40B4-BE49-F238E27FC236}">
                    <a16:creationId xmlns:a16="http://schemas.microsoft.com/office/drawing/2014/main" id="{D1F6C235-2020-4124-B4B6-ADAF10AD1924}"/>
                  </a:ext>
                </a:extLst>
              </p:cNvPr>
              <p:cNvSpPr/>
              <p:nvPr/>
            </p:nvSpPr>
            <p:spPr>
              <a:xfrm rot="2700000">
                <a:off x="5332864" y="3228341"/>
                <a:ext cx="914400" cy="395292"/>
              </a:xfrm>
              <a:custGeom>
                <a:avLst/>
                <a:gdLst>
                  <a:gd name="connsiteX0" fmla="*/ 0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0 w 914400"/>
                  <a:gd name="connsiteY4" fmla="*/ 0 h 395292"/>
                  <a:gd name="connsiteX0" fmla="*/ 182598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182598 w 914400"/>
                  <a:gd name="connsiteY4" fmla="*/ 0 h 395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395292">
                    <a:moveTo>
                      <a:pt x="182598" y="0"/>
                    </a:moveTo>
                    <a:lnTo>
                      <a:pt x="914400" y="0"/>
                    </a:lnTo>
                    <a:lnTo>
                      <a:pt x="914400" y="395292"/>
                    </a:lnTo>
                    <a:lnTo>
                      <a:pt x="0" y="395292"/>
                    </a:lnTo>
                    <a:lnTo>
                      <a:pt x="1825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18" name="Rechteck 217">
                <a:extLst>
                  <a:ext uri="{FF2B5EF4-FFF2-40B4-BE49-F238E27FC236}">
                    <a16:creationId xmlns:a16="http://schemas.microsoft.com/office/drawing/2014/main" id="{0ABB9391-234B-4B73-B2F4-92B1346794B4}"/>
                  </a:ext>
                </a:extLst>
              </p:cNvPr>
              <p:cNvSpPr/>
              <p:nvPr/>
            </p:nvSpPr>
            <p:spPr>
              <a:xfrm rot="2700000">
                <a:off x="4918803" y="3738380"/>
                <a:ext cx="914400" cy="29907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19" name="Rechteck 218">
                <a:extLst>
                  <a:ext uri="{FF2B5EF4-FFF2-40B4-BE49-F238E27FC236}">
                    <a16:creationId xmlns:a16="http://schemas.microsoft.com/office/drawing/2014/main" id="{E3546E02-28CF-444D-97C2-59E93732A9F3}"/>
                  </a:ext>
                </a:extLst>
              </p:cNvPr>
              <p:cNvSpPr/>
              <p:nvPr/>
            </p:nvSpPr>
            <p:spPr>
              <a:xfrm rot="2700000">
                <a:off x="4758436" y="4186741"/>
                <a:ext cx="973326" cy="4629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04" name="Gruppieren 203">
              <a:extLst>
                <a:ext uri="{FF2B5EF4-FFF2-40B4-BE49-F238E27FC236}">
                  <a16:creationId xmlns:a16="http://schemas.microsoft.com/office/drawing/2014/main" id="{378E9C3D-775D-450E-BFDD-991A0B94B57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6300" y="1657872"/>
              <a:ext cx="2806700" cy="3526302"/>
              <a:chOff x="4854754" y="1869515"/>
              <a:chExt cx="2482491" cy="3118970"/>
            </a:xfrm>
          </p:grpSpPr>
          <p:grpSp>
            <p:nvGrpSpPr>
              <p:cNvPr id="205" name="Grafik 4" descr="Schuljunge mit einfarbiger Füllung">
                <a:extLst>
                  <a:ext uri="{FF2B5EF4-FFF2-40B4-BE49-F238E27FC236}">
                    <a16:creationId xmlns:a16="http://schemas.microsoft.com/office/drawing/2014/main" id="{FB9F9E42-C60F-4EC6-8A50-20087DA243D7}"/>
                  </a:ext>
                </a:extLst>
              </p:cNvPr>
              <p:cNvGrpSpPr/>
              <p:nvPr/>
            </p:nvGrpSpPr>
            <p:grpSpPr>
              <a:xfrm>
                <a:off x="5593910" y="1869515"/>
                <a:ext cx="1011561" cy="1134746"/>
                <a:chOff x="8199611" y="827559"/>
                <a:chExt cx="1504136" cy="1687306"/>
              </a:xfrm>
            </p:grpSpPr>
            <p:sp>
              <p:nvSpPr>
                <p:cNvPr id="212" name="Freihandform: Form 211">
                  <a:extLst>
                    <a:ext uri="{FF2B5EF4-FFF2-40B4-BE49-F238E27FC236}">
                      <a16:creationId xmlns:a16="http://schemas.microsoft.com/office/drawing/2014/main" id="{A190ABD0-9750-4FF3-A251-D8218BE8AD8F}"/>
                    </a:ext>
                  </a:extLst>
                </p:cNvPr>
                <p:cNvSpPr/>
                <p:nvPr/>
              </p:nvSpPr>
              <p:spPr>
                <a:xfrm>
                  <a:off x="8295349" y="1466336"/>
                  <a:ext cx="1297729" cy="1048529"/>
                </a:xfrm>
                <a:custGeom>
                  <a:avLst/>
                  <a:gdLst>
                    <a:gd name="connsiteX0" fmla="*/ 1208140 w 1297729"/>
                    <a:gd name="connsiteY0" fmla="*/ 275795 h 1048529"/>
                    <a:gd name="connsiteX1" fmla="*/ 1025448 w 1297729"/>
                    <a:gd name="connsiteY1" fmla="*/ 0 h 1048529"/>
                    <a:gd name="connsiteX2" fmla="*/ 767219 w 1297729"/>
                    <a:gd name="connsiteY2" fmla="*/ 209042 h 1048529"/>
                    <a:gd name="connsiteX3" fmla="*/ 343426 w 1297729"/>
                    <a:gd name="connsiteY3" fmla="*/ 401835 h 1048529"/>
                    <a:gd name="connsiteX4" fmla="*/ 287753 w 1297729"/>
                    <a:gd name="connsiteY4" fmla="*/ 374304 h 1048529"/>
                    <a:gd name="connsiteX5" fmla="*/ 302584 w 1297729"/>
                    <a:gd name="connsiteY5" fmla="*/ 325420 h 1048529"/>
                    <a:gd name="connsiteX6" fmla="*/ 399639 w 1297729"/>
                    <a:gd name="connsiteY6" fmla="*/ 190597 h 1048529"/>
                    <a:gd name="connsiteX7" fmla="*/ 412814 w 1297729"/>
                    <a:gd name="connsiteY7" fmla="*/ 158977 h 1048529"/>
                    <a:gd name="connsiteX8" fmla="*/ 319272 w 1297729"/>
                    <a:gd name="connsiteY8" fmla="*/ 240223 h 1048529"/>
                    <a:gd name="connsiteX9" fmla="*/ 83880 w 1297729"/>
                    <a:gd name="connsiteY9" fmla="*/ 355723 h 1048529"/>
                    <a:gd name="connsiteX10" fmla="*/ 13175 w 1297729"/>
                    <a:gd name="connsiteY10" fmla="*/ 509869 h 1048529"/>
                    <a:gd name="connsiteX11" fmla="*/ 0 w 1297729"/>
                    <a:gd name="connsiteY11" fmla="*/ 609999 h 1048529"/>
                    <a:gd name="connsiteX12" fmla="*/ 915371 w 1297729"/>
                    <a:gd name="connsiteY12" fmla="*/ 996735 h 1048529"/>
                    <a:gd name="connsiteX13" fmla="*/ 1297729 w 1297729"/>
                    <a:gd name="connsiteY13" fmla="*/ 620539 h 1048529"/>
                    <a:gd name="connsiteX14" fmla="*/ 1208140 w 1297729"/>
                    <a:gd name="connsiteY14" fmla="*/ 275795 h 1048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97729" h="1048529">
                      <a:moveTo>
                        <a:pt x="1208140" y="275795"/>
                      </a:moveTo>
                      <a:cubicBezTo>
                        <a:pt x="1163630" y="174001"/>
                        <a:pt x="1101818" y="80688"/>
                        <a:pt x="1025448" y="0"/>
                      </a:cubicBezTo>
                      <a:cubicBezTo>
                        <a:pt x="948664" y="80437"/>
                        <a:pt x="861881" y="150690"/>
                        <a:pt x="767219" y="209042"/>
                      </a:cubicBezTo>
                      <a:cubicBezTo>
                        <a:pt x="632304" y="286436"/>
                        <a:pt x="490419" y="350984"/>
                        <a:pt x="343426" y="401835"/>
                      </a:cubicBezTo>
                      <a:cubicBezTo>
                        <a:pt x="320449" y="409608"/>
                        <a:pt x="295527" y="397281"/>
                        <a:pt x="287753" y="374304"/>
                      </a:cubicBezTo>
                      <a:cubicBezTo>
                        <a:pt x="281737" y="356518"/>
                        <a:pt x="287696" y="336869"/>
                        <a:pt x="302584" y="325420"/>
                      </a:cubicBezTo>
                      <a:cubicBezTo>
                        <a:pt x="344001" y="287758"/>
                        <a:pt x="377066" y="241826"/>
                        <a:pt x="399639" y="190597"/>
                      </a:cubicBezTo>
                      <a:cubicBezTo>
                        <a:pt x="404909" y="179179"/>
                        <a:pt x="409301" y="169078"/>
                        <a:pt x="412814" y="158977"/>
                      </a:cubicBezTo>
                      <a:cubicBezTo>
                        <a:pt x="384203" y="188880"/>
                        <a:pt x="352890" y="216077"/>
                        <a:pt x="319272" y="240223"/>
                      </a:cubicBezTo>
                      <a:cubicBezTo>
                        <a:pt x="247491" y="291069"/>
                        <a:pt x="168020" y="330062"/>
                        <a:pt x="83880" y="355723"/>
                      </a:cubicBezTo>
                      <a:cubicBezTo>
                        <a:pt x="50521" y="402024"/>
                        <a:pt x="26504" y="454381"/>
                        <a:pt x="13175" y="509869"/>
                      </a:cubicBezTo>
                      <a:cubicBezTo>
                        <a:pt x="6508" y="542908"/>
                        <a:pt x="2104" y="576363"/>
                        <a:pt x="0" y="609999"/>
                      </a:cubicBezTo>
                      <a:cubicBezTo>
                        <a:pt x="145978" y="969564"/>
                        <a:pt x="555801" y="1142713"/>
                        <a:pt x="915371" y="996735"/>
                      </a:cubicBezTo>
                      <a:cubicBezTo>
                        <a:pt x="1087554" y="926833"/>
                        <a:pt x="1225039" y="791566"/>
                        <a:pt x="1297729" y="620539"/>
                      </a:cubicBezTo>
                      <a:cubicBezTo>
                        <a:pt x="1281792" y="502447"/>
                        <a:pt x="1251714" y="386701"/>
                        <a:pt x="1208140" y="275795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/>
                </a:p>
              </p:txBody>
            </p:sp>
            <p:sp>
              <p:nvSpPr>
                <p:cNvPr id="213" name="Freihandform: Form 212">
                  <a:extLst>
                    <a:ext uri="{FF2B5EF4-FFF2-40B4-BE49-F238E27FC236}">
                      <a16:creationId xmlns:a16="http://schemas.microsoft.com/office/drawing/2014/main" id="{35527702-D243-41A3-BC5C-51743436EC3F}"/>
                    </a:ext>
                  </a:extLst>
                </p:cNvPr>
                <p:cNvSpPr/>
                <p:nvPr/>
              </p:nvSpPr>
              <p:spPr>
                <a:xfrm>
                  <a:off x="8199611" y="827559"/>
                  <a:ext cx="1504136" cy="1089798"/>
                </a:xfrm>
                <a:custGeom>
                  <a:avLst/>
                  <a:gdLst>
                    <a:gd name="connsiteX0" fmla="*/ 119453 w 1504136"/>
                    <a:gd name="connsiteY0" fmla="*/ 928625 h 1089798"/>
                    <a:gd name="connsiteX1" fmla="*/ 143167 w 1504136"/>
                    <a:gd name="connsiteY1" fmla="*/ 913255 h 1089798"/>
                    <a:gd name="connsiteX2" fmla="*/ 362749 w 1504136"/>
                    <a:gd name="connsiteY2" fmla="*/ 807855 h 1089798"/>
                    <a:gd name="connsiteX3" fmla="*/ 526997 w 1504136"/>
                    <a:gd name="connsiteY3" fmla="*/ 633946 h 1089798"/>
                    <a:gd name="connsiteX4" fmla="*/ 566961 w 1504136"/>
                    <a:gd name="connsiteY4" fmla="*/ 612427 h 1089798"/>
                    <a:gd name="connsiteX5" fmla="*/ 604289 w 1504136"/>
                    <a:gd name="connsiteY5" fmla="*/ 637899 h 1089798"/>
                    <a:gd name="connsiteX6" fmla="*/ 573987 w 1504136"/>
                    <a:gd name="connsiteY6" fmla="*/ 866703 h 1089798"/>
                    <a:gd name="connsiteX7" fmla="*/ 556421 w 1504136"/>
                    <a:gd name="connsiteY7" fmla="*/ 900958 h 1089798"/>
                    <a:gd name="connsiteX8" fmla="*/ 815967 w 1504136"/>
                    <a:gd name="connsiteY8" fmla="*/ 772722 h 1089798"/>
                    <a:gd name="connsiteX9" fmla="*/ 1085613 w 1504136"/>
                    <a:gd name="connsiteY9" fmla="*/ 546114 h 1089798"/>
                    <a:gd name="connsiteX10" fmla="*/ 1116794 w 1504136"/>
                    <a:gd name="connsiteY10" fmla="*/ 530304 h 1089798"/>
                    <a:gd name="connsiteX11" fmla="*/ 1150170 w 1504136"/>
                    <a:gd name="connsiteY11" fmla="*/ 542161 h 1089798"/>
                    <a:gd name="connsiteX12" fmla="*/ 1385562 w 1504136"/>
                    <a:gd name="connsiteY12" fmla="*/ 881635 h 1089798"/>
                    <a:gd name="connsiteX13" fmla="*/ 1451437 w 1504136"/>
                    <a:gd name="connsiteY13" fmla="*/ 1089799 h 1089798"/>
                    <a:gd name="connsiteX14" fmla="*/ 1504136 w 1504136"/>
                    <a:gd name="connsiteY14" fmla="*/ 944875 h 1089798"/>
                    <a:gd name="connsiteX15" fmla="*/ 1233172 w 1504136"/>
                    <a:gd name="connsiteY15" fmla="*/ 367374 h 1089798"/>
                    <a:gd name="connsiteX16" fmla="*/ 1379853 w 1504136"/>
                    <a:gd name="connsiteY16" fmla="*/ 294912 h 1089798"/>
                    <a:gd name="connsiteX17" fmla="*/ 1395751 w 1504136"/>
                    <a:gd name="connsiteY17" fmla="*/ 243921 h 1089798"/>
                    <a:gd name="connsiteX18" fmla="*/ 1356138 w 1504136"/>
                    <a:gd name="connsiteY18" fmla="*/ 224207 h 1089798"/>
                    <a:gd name="connsiteX19" fmla="*/ 1147535 w 1504136"/>
                    <a:gd name="connsiteY19" fmla="*/ 261975 h 1089798"/>
                    <a:gd name="connsiteX20" fmla="*/ 1198917 w 1504136"/>
                    <a:gd name="connsiteY20" fmla="*/ 187756 h 1089798"/>
                    <a:gd name="connsiteX21" fmla="*/ 1194087 w 1504136"/>
                    <a:gd name="connsiteY21" fmla="*/ 139009 h 1089798"/>
                    <a:gd name="connsiteX22" fmla="*/ 1145339 w 1504136"/>
                    <a:gd name="connsiteY22" fmla="*/ 136374 h 1089798"/>
                    <a:gd name="connsiteX23" fmla="*/ 1034670 w 1504136"/>
                    <a:gd name="connsiteY23" fmla="*/ 219815 h 1089798"/>
                    <a:gd name="connsiteX24" fmla="*/ 924440 w 1504136"/>
                    <a:gd name="connsiteY24" fmla="*/ 19117 h 1089798"/>
                    <a:gd name="connsiteX25" fmla="*/ 872944 w 1504136"/>
                    <a:gd name="connsiteY25" fmla="*/ 4936 h 1089798"/>
                    <a:gd name="connsiteX26" fmla="*/ 854174 w 1504136"/>
                    <a:gd name="connsiteY26" fmla="*/ 42832 h 1089798"/>
                    <a:gd name="connsiteX27" fmla="*/ 878328 w 1504136"/>
                    <a:gd name="connsiteY27" fmla="*/ 204883 h 1089798"/>
                    <a:gd name="connsiteX28" fmla="*/ 750970 w 1504136"/>
                    <a:gd name="connsiteY28" fmla="*/ 193465 h 1089798"/>
                    <a:gd name="connsiteX29" fmla="*/ 0 w 1504136"/>
                    <a:gd name="connsiteY29" fmla="*/ 945314 h 1089798"/>
                    <a:gd name="connsiteX30" fmla="*/ 39964 w 1504136"/>
                    <a:gd name="connsiteY30" fmla="*/ 1077063 h 1089798"/>
                    <a:gd name="connsiteX31" fmla="*/ 119453 w 1504136"/>
                    <a:gd name="connsiteY31" fmla="*/ 928625 h 1089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04136" h="1089798">
                      <a:moveTo>
                        <a:pt x="119453" y="928625"/>
                      </a:moveTo>
                      <a:cubicBezTo>
                        <a:pt x="125447" y="921028"/>
                        <a:pt x="133787" y="915626"/>
                        <a:pt x="143167" y="913255"/>
                      </a:cubicBezTo>
                      <a:cubicBezTo>
                        <a:pt x="221800" y="890805"/>
                        <a:pt x="296049" y="855162"/>
                        <a:pt x="362749" y="807855"/>
                      </a:cubicBezTo>
                      <a:cubicBezTo>
                        <a:pt x="427487" y="760206"/>
                        <a:pt x="483120" y="701297"/>
                        <a:pt x="526997" y="633946"/>
                      </a:cubicBezTo>
                      <a:cubicBezTo>
                        <a:pt x="535292" y="619911"/>
                        <a:pt x="550676" y="611628"/>
                        <a:pt x="566961" y="612427"/>
                      </a:cubicBezTo>
                      <a:cubicBezTo>
                        <a:pt x="583153" y="613372"/>
                        <a:pt x="597504" y="623165"/>
                        <a:pt x="604289" y="637899"/>
                      </a:cubicBezTo>
                      <a:cubicBezTo>
                        <a:pt x="608242" y="646243"/>
                        <a:pt x="641179" y="725732"/>
                        <a:pt x="573987" y="866703"/>
                      </a:cubicBezTo>
                      <a:cubicBezTo>
                        <a:pt x="568278" y="879000"/>
                        <a:pt x="562130" y="890418"/>
                        <a:pt x="556421" y="900958"/>
                      </a:cubicBezTo>
                      <a:cubicBezTo>
                        <a:pt x="646001" y="864723"/>
                        <a:pt x="732758" y="821860"/>
                        <a:pt x="815967" y="772722"/>
                      </a:cubicBezTo>
                      <a:cubicBezTo>
                        <a:pt x="916860" y="711353"/>
                        <a:pt x="1007793" y="634939"/>
                        <a:pt x="1085613" y="546114"/>
                      </a:cubicBezTo>
                      <a:cubicBezTo>
                        <a:pt x="1093369" y="536755"/>
                        <a:pt x="1104660" y="531033"/>
                        <a:pt x="1116794" y="530304"/>
                      </a:cubicBezTo>
                      <a:cubicBezTo>
                        <a:pt x="1129090" y="529395"/>
                        <a:pt x="1141203" y="533699"/>
                        <a:pt x="1150170" y="542161"/>
                      </a:cubicBezTo>
                      <a:cubicBezTo>
                        <a:pt x="1249645" y="639203"/>
                        <a:pt x="1329560" y="754449"/>
                        <a:pt x="1385562" y="881635"/>
                      </a:cubicBezTo>
                      <a:cubicBezTo>
                        <a:pt x="1412364" y="949398"/>
                        <a:pt x="1434375" y="1018957"/>
                        <a:pt x="1451437" y="1089799"/>
                      </a:cubicBezTo>
                      <a:cubicBezTo>
                        <a:pt x="1483329" y="1047973"/>
                        <a:pt x="1501712" y="997416"/>
                        <a:pt x="1504136" y="944875"/>
                      </a:cubicBezTo>
                      <a:cubicBezTo>
                        <a:pt x="1504369" y="721617"/>
                        <a:pt x="1405026" y="509887"/>
                        <a:pt x="1233172" y="367374"/>
                      </a:cubicBezTo>
                      <a:lnTo>
                        <a:pt x="1379853" y="294912"/>
                      </a:lnTo>
                      <a:cubicBezTo>
                        <a:pt x="1398324" y="285220"/>
                        <a:pt x="1405443" y="262392"/>
                        <a:pt x="1395751" y="243921"/>
                      </a:cubicBezTo>
                      <a:cubicBezTo>
                        <a:pt x="1388179" y="229494"/>
                        <a:pt x="1372211" y="221545"/>
                        <a:pt x="1356138" y="224207"/>
                      </a:cubicBezTo>
                      <a:lnTo>
                        <a:pt x="1147535" y="261975"/>
                      </a:lnTo>
                      <a:lnTo>
                        <a:pt x="1198917" y="187756"/>
                      </a:lnTo>
                      <a:cubicBezTo>
                        <a:pt x="1209304" y="172477"/>
                        <a:pt x="1207270" y="151951"/>
                        <a:pt x="1194087" y="139009"/>
                      </a:cubicBezTo>
                      <a:cubicBezTo>
                        <a:pt x="1180745" y="126154"/>
                        <a:pt x="1159990" y="125035"/>
                        <a:pt x="1145339" y="136374"/>
                      </a:cubicBezTo>
                      <a:lnTo>
                        <a:pt x="1034670" y="219815"/>
                      </a:lnTo>
                      <a:lnTo>
                        <a:pt x="924440" y="19117"/>
                      </a:lnTo>
                      <a:cubicBezTo>
                        <a:pt x="914137" y="980"/>
                        <a:pt x="891081" y="-5366"/>
                        <a:pt x="872944" y="4936"/>
                      </a:cubicBezTo>
                      <a:cubicBezTo>
                        <a:pt x="859540" y="12551"/>
                        <a:pt x="852110" y="27553"/>
                        <a:pt x="854174" y="42832"/>
                      </a:cubicBezTo>
                      <a:lnTo>
                        <a:pt x="878328" y="204883"/>
                      </a:lnTo>
                      <a:cubicBezTo>
                        <a:pt x="836269" y="197519"/>
                        <a:pt x="793666" y="193702"/>
                        <a:pt x="750970" y="193465"/>
                      </a:cubicBezTo>
                      <a:cubicBezTo>
                        <a:pt x="336079" y="193948"/>
                        <a:pt x="0" y="530422"/>
                        <a:pt x="0" y="945314"/>
                      </a:cubicBezTo>
                      <a:cubicBezTo>
                        <a:pt x="883" y="992080"/>
                        <a:pt x="14716" y="1037687"/>
                        <a:pt x="39964" y="1077063"/>
                      </a:cubicBezTo>
                      <a:cubicBezTo>
                        <a:pt x="58751" y="1023827"/>
                        <a:pt x="85558" y="973771"/>
                        <a:pt x="119453" y="9286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206" name="Grafik 2">
                <a:extLst>
                  <a:ext uri="{FF2B5EF4-FFF2-40B4-BE49-F238E27FC236}">
                    <a16:creationId xmlns:a16="http://schemas.microsoft.com/office/drawing/2014/main" id="{285E1A8B-991B-49F0-91B9-F1D801261D74}"/>
                  </a:ext>
                </a:extLst>
              </p:cNvPr>
              <p:cNvGrpSpPr/>
              <p:nvPr/>
            </p:nvGrpSpPr>
            <p:grpSpPr>
              <a:xfrm>
                <a:off x="4854754" y="3080518"/>
                <a:ext cx="2482491" cy="1907967"/>
                <a:chOff x="7100526" y="2628255"/>
                <a:chExt cx="3691329" cy="2837043"/>
              </a:xfrm>
              <a:solidFill>
                <a:srgbClr val="5B9BD5"/>
              </a:solidFill>
            </p:grpSpPr>
            <p:sp>
              <p:nvSpPr>
                <p:cNvPr id="207" name="Freihandform: Form 206">
                  <a:extLst>
                    <a:ext uri="{FF2B5EF4-FFF2-40B4-BE49-F238E27FC236}">
                      <a16:creationId xmlns:a16="http://schemas.microsoft.com/office/drawing/2014/main" id="{55F80D7A-ABE3-476F-905F-BEAABA4EC672}"/>
                    </a:ext>
                  </a:extLst>
                </p:cNvPr>
                <p:cNvSpPr/>
                <p:nvPr/>
              </p:nvSpPr>
              <p:spPr>
                <a:xfrm>
                  <a:off x="7943188" y="2628255"/>
                  <a:ext cx="2006005" cy="661271"/>
                </a:xfrm>
                <a:custGeom>
                  <a:avLst/>
                  <a:gdLst>
                    <a:gd name="connsiteX0" fmla="*/ 1539181 w 2006005"/>
                    <a:gd name="connsiteY0" fmla="*/ 0 h 661271"/>
                    <a:gd name="connsiteX1" fmla="*/ 1003003 w 2006005"/>
                    <a:gd name="connsiteY1" fmla="*/ 158684 h 661271"/>
                    <a:gd name="connsiteX2" fmla="*/ 466824 w 2006005"/>
                    <a:gd name="connsiteY2" fmla="*/ 0 h 661271"/>
                    <a:gd name="connsiteX3" fmla="*/ 0 w 2006005"/>
                    <a:gd name="connsiteY3" fmla="*/ 285142 h 661271"/>
                    <a:gd name="connsiteX4" fmla="*/ 1003003 w 2006005"/>
                    <a:gd name="connsiteY4" fmla="*/ 661272 h 661271"/>
                    <a:gd name="connsiteX5" fmla="*/ 2006006 w 2006005"/>
                    <a:gd name="connsiteY5" fmla="*/ 285142 h 661271"/>
                    <a:gd name="connsiteX6" fmla="*/ 1539181 w 2006005"/>
                    <a:gd name="connsiteY6" fmla="*/ 0 h 661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6005" h="661271">
                      <a:moveTo>
                        <a:pt x="1539181" y="0"/>
                      </a:moveTo>
                      <a:cubicBezTo>
                        <a:pt x="1384686" y="100327"/>
                        <a:pt x="1200540" y="158684"/>
                        <a:pt x="1003003" y="158684"/>
                      </a:cubicBezTo>
                      <a:cubicBezTo>
                        <a:pt x="805465" y="158684"/>
                        <a:pt x="621319" y="100327"/>
                        <a:pt x="466824" y="0"/>
                      </a:cubicBezTo>
                      <a:cubicBezTo>
                        <a:pt x="296036" y="65268"/>
                        <a:pt x="137687" y="161560"/>
                        <a:pt x="0" y="285142"/>
                      </a:cubicBezTo>
                      <a:lnTo>
                        <a:pt x="1003003" y="661272"/>
                      </a:lnTo>
                      <a:lnTo>
                        <a:pt x="2006006" y="285142"/>
                      </a:lnTo>
                      <a:cubicBezTo>
                        <a:pt x="1868319" y="161560"/>
                        <a:pt x="1709970" y="65259"/>
                        <a:pt x="1539181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8" name="Freihandform: Form 207">
                  <a:extLst>
                    <a:ext uri="{FF2B5EF4-FFF2-40B4-BE49-F238E27FC236}">
                      <a16:creationId xmlns:a16="http://schemas.microsoft.com/office/drawing/2014/main" id="{5E7FAAA4-AB2A-4C38-BD98-00FE87D4BD59}"/>
                    </a:ext>
                  </a:extLst>
                </p:cNvPr>
                <p:cNvSpPr/>
                <p:nvPr/>
              </p:nvSpPr>
              <p:spPr>
                <a:xfrm>
                  <a:off x="10276786" y="3731232"/>
                  <a:ext cx="515069" cy="600914"/>
                </a:xfrm>
                <a:custGeom>
                  <a:avLst/>
                  <a:gdLst>
                    <a:gd name="connsiteX0" fmla="*/ 214612 w 515069"/>
                    <a:gd name="connsiteY0" fmla="*/ 0 h 600914"/>
                    <a:gd name="connsiteX1" fmla="*/ 128767 w 515069"/>
                    <a:gd name="connsiteY1" fmla="*/ 0 h 600914"/>
                    <a:gd name="connsiteX2" fmla="*/ 0 w 515069"/>
                    <a:gd name="connsiteY2" fmla="*/ 128767 h 600914"/>
                    <a:gd name="connsiteX3" fmla="*/ 0 w 515069"/>
                    <a:gd name="connsiteY3" fmla="*/ 472147 h 600914"/>
                    <a:gd name="connsiteX4" fmla="*/ 128767 w 515069"/>
                    <a:gd name="connsiteY4" fmla="*/ 600914 h 600914"/>
                    <a:gd name="connsiteX5" fmla="*/ 214612 w 515069"/>
                    <a:gd name="connsiteY5" fmla="*/ 600914 h 600914"/>
                    <a:gd name="connsiteX6" fmla="*/ 515069 w 515069"/>
                    <a:gd name="connsiteY6" fmla="*/ 300457 h 600914"/>
                    <a:gd name="connsiteX7" fmla="*/ 214612 w 515069"/>
                    <a:gd name="connsiteY7" fmla="*/ 0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214612" y="0"/>
                      </a:moveTo>
                      <a:lnTo>
                        <a:pt x="128767" y="0"/>
                      </a:lnTo>
                      <a:cubicBezTo>
                        <a:pt x="57653" y="0"/>
                        <a:pt x="0" y="57653"/>
                        <a:pt x="0" y="128767"/>
                      </a:cubicBezTo>
                      <a:lnTo>
                        <a:pt x="0" y="472147"/>
                      </a:lnTo>
                      <a:cubicBezTo>
                        <a:pt x="0" y="543261"/>
                        <a:pt x="57653" y="600914"/>
                        <a:pt x="128767" y="600914"/>
                      </a:cubicBezTo>
                      <a:lnTo>
                        <a:pt x="214612" y="600914"/>
                      </a:lnTo>
                      <a:cubicBezTo>
                        <a:pt x="380550" y="600914"/>
                        <a:pt x="515069" y="466395"/>
                        <a:pt x="515069" y="300457"/>
                      </a:cubicBezTo>
                      <a:cubicBezTo>
                        <a:pt x="515069" y="134519"/>
                        <a:pt x="380550" y="0"/>
                        <a:pt x="214612" y="0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09" name="Freihandform: Form 208">
                  <a:extLst>
                    <a:ext uri="{FF2B5EF4-FFF2-40B4-BE49-F238E27FC236}">
                      <a16:creationId xmlns:a16="http://schemas.microsoft.com/office/drawing/2014/main" id="{849880C6-9BE1-43DD-A691-1D390A75167F}"/>
                    </a:ext>
                  </a:extLst>
                </p:cNvPr>
                <p:cNvSpPr/>
                <p:nvPr/>
              </p:nvSpPr>
              <p:spPr>
                <a:xfrm>
                  <a:off x="7443906" y="3058240"/>
                  <a:ext cx="1373517" cy="2407058"/>
                </a:xfrm>
                <a:custGeom>
                  <a:avLst/>
                  <a:gdLst>
                    <a:gd name="connsiteX0" fmla="*/ 55421 w 1373517"/>
                    <a:gd name="connsiteY0" fmla="*/ 22941 h 2407058"/>
                    <a:gd name="connsiteX1" fmla="*/ 0 w 1373517"/>
                    <a:gd name="connsiteY1" fmla="*/ 128779 h 2407058"/>
                    <a:gd name="connsiteX2" fmla="*/ 0 w 1373517"/>
                    <a:gd name="connsiteY2" fmla="*/ 415458 h 2407058"/>
                    <a:gd name="connsiteX3" fmla="*/ 42922 w 1373517"/>
                    <a:gd name="connsiteY3" fmla="*/ 415458 h 2407058"/>
                    <a:gd name="connsiteX4" fmla="*/ 429224 w 1373517"/>
                    <a:gd name="connsiteY4" fmla="*/ 801759 h 2407058"/>
                    <a:gd name="connsiteX5" fmla="*/ 429224 w 1373517"/>
                    <a:gd name="connsiteY5" fmla="*/ 1145139 h 2407058"/>
                    <a:gd name="connsiteX6" fmla="*/ 42922 w 1373517"/>
                    <a:gd name="connsiteY6" fmla="*/ 1531441 h 2407058"/>
                    <a:gd name="connsiteX7" fmla="*/ 0 w 1373517"/>
                    <a:gd name="connsiteY7" fmla="*/ 1531441 h 2407058"/>
                    <a:gd name="connsiteX8" fmla="*/ 0 w 1373517"/>
                    <a:gd name="connsiteY8" fmla="*/ 1802754 h 2407058"/>
                    <a:gd name="connsiteX9" fmla="*/ 83553 w 1373517"/>
                    <a:gd name="connsiteY9" fmla="*/ 1923323 h 2407058"/>
                    <a:gd name="connsiteX10" fmla="*/ 1373518 w 1373517"/>
                    <a:gd name="connsiteY10" fmla="*/ 2407059 h 2407058"/>
                    <a:gd name="connsiteX11" fmla="*/ 1373518 w 1373517"/>
                    <a:gd name="connsiteY11" fmla="*/ 458037 h 2407058"/>
                    <a:gd name="connsiteX12" fmla="*/ 173982 w 1373517"/>
                    <a:gd name="connsiteY12" fmla="*/ 8210 h 2407058"/>
                    <a:gd name="connsiteX13" fmla="*/ 55421 w 1373517"/>
                    <a:gd name="connsiteY13" fmla="*/ 22941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55421" y="22941"/>
                      </a:moveTo>
                      <a:cubicBezTo>
                        <a:pt x="20706" y="47003"/>
                        <a:pt x="0" y="86543"/>
                        <a:pt x="0" y="128779"/>
                      </a:cubicBezTo>
                      <a:lnTo>
                        <a:pt x="0" y="415458"/>
                      </a:lnTo>
                      <a:lnTo>
                        <a:pt x="42922" y="415458"/>
                      </a:lnTo>
                      <a:cubicBezTo>
                        <a:pt x="255929" y="415458"/>
                        <a:pt x="429224" y="588753"/>
                        <a:pt x="429224" y="801759"/>
                      </a:cubicBezTo>
                      <a:lnTo>
                        <a:pt x="429224" y="1145139"/>
                      </a:lnTo>
                      <a:cubicBezTo>
                        <a:pt x="429224" y="1358146"/>
                        <a:pt x="255929" y="1531441"/>
                        <a:pt x="42922" y="1531441"/>
                      </a:cubicBezTo>
                      <a:lnTo>
                        <a:pt x="0" y="1531441"/>
                      </a:lnTo>
                      <a:lnTo>
                        <a:pt x="0" y="1802754"/>
                      </a:lnTo>
                      <a:cubicBezTo>
                        <a:pt x="0" y="1856432"/>
                        <a:pt x="33299" y="1904480"/>
                        <a:pt x="83553" y="1923323"/>
                      </a:cubicBezTo>
                      <a:lnTo>
                        <a:pt x="1373518" y="2407059"/>
                      </a:lnTo>
                      <a:lnTo>
                        <a:pt x="1373518" y="458037"/>
                      </a:lnTo>
                      <a:lnTo>
                        <a:pt x="173982" y="8210"/>
                      </a:lnTo>
                      <a:cubicBezTo>
                        <a:pt x="134433" y="-6633"/>
                        <a:pt x="90129" y="-1130"/>
                        <a:pt x="55421" y="2294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10" name="Freihandform: Form 209">
                  <a:extLst>
                    <a:ext uri="{FF2B5EF4-FFF2-40B4-BE49-F238E27FC236}">
                      <a16:creationId xmlns:a16="http://schemas.microsoft.com/office/drawing/2014/main" id="{D7C5E88F-0040-4294-AF3E-7F95CD792445}"/>
                    </a:ext>
                  </a:extLst>
                </p:cNvPr>
                <p:cNvSpPr/>
                <p:nvPr/>
              </p:nvSpPr>
              <p:spPr>
                <a:xfrm>
                  <a:off x="9074958" y="3058240"/>
                  <a:ext cx="1373517" cy="2407058"/>
                </a:xfrm>
                <a:custGeom>
                  <a:avLst/>
                  <a:gdLst>
                    <a:gd name="connsiteX0" fmla="*/ 944294 w 1373517"/>
                    <a:gd name="connsiteY0" fmla="*/ 1145139 h 2407058"/>
                    <a:gd name="connsiteX1" fmla="*/ 944294 w 1373517"/>
                    <a:gd name="connsiteY1" fmla="*/ 801759 h 2407058"/>
                    <a:gd name="connsiteX2" fmla="*/ 1330595 w 1373517"/>
                    <a:gd name="connsiteY2" fmla="*/ 415458 h 2407058"/>
                    <a:gd name="connsiteX3" fmla="*/ 1373518 w 1373517"/>
                    <a:gd name="connsiteY3" fmla="*/ 415458 h 2407058"/>
                    <a:gd name="connsiteX4" fmla="*/ 1373518 w 1373517"/>
                    <a:gd name="connsiteY4" fmla="*/ 128779 h 2407058"/>
                    <a:gd name="connsiteX5" fmla="*/ 1318096 w 1373517"/>
                    <a:gd name="connsiteY5" fmla="*/ 22941 h 2407058"/>
                    <a:gd name="connsiteX6" fmla="*/ 1199536 w 1373517"/>
                    <a:gd name="connsiteY6" fmla="*/ 8210 h 2407058"/>
                    <a:gd name="connsiteX7" fmla="*/ 0 w 1373517"/>
                    <a:gd name="connsiteY7" fmla="*/ 458037 h 2407058"/>
                    <a:gd name="connsiteX8" fmla="*/ 0 w 1373517"/>
                    <a:gd name="connsiteY8" fmla="*/ 2407059 h 2407058"/>
                    <a:gd name="connsiteX9" fmla="*/ 1289965 w 1373517"/>
                    <a:gd name="connsiteY9" fmla="*/ 1923323 h 2407058"/>
                    <a:gd name="connsiteX10" fmla="*/ 1373518 w 1373517"/>
                    <a:gd name="connsiteY10" fmla="*/ 1802754 h 2407058"/>
                    <a:gd name="connsiteX11" fmla="*/ 1373518 w 1373517"/>
                    <a:gd name="connsiteY11" fmla="*/ 1531441 h 2407058"/>
                    <a:gd name="connsiteX12" fmla="*/ 1330595 w 1373517"/>
                    <a:gd name="connsiteY12" fmla="*/ 1531441 h 2407058"/>
                    <a:gd name="connsiteX13" fmla="*/ 944294 w 1373517"/>
                    <a:gd name="connsiteY13" fmla="*/ 1145139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944294" y="1145139"/>
                      </a:moveTo>
                      <a:lnTo>
                        <a:pt x="944294" y="801759"/>
                      </a:lnTo>
                      <a:cubicBezTo>
                        <a:pt x="944294" y="588753"/>
                        <a:pt x="1117589" y="415458"/>
                        <a:pt x="1330595" y="415458"/>
                      </a:cubicBezTo>
                      <a:lnTo>
                        <a:pt x="1373518" y="415458"/>
                      </a:lnTo>
                      <a:lnTo>
                        <a:pt x="1373518" y="128779"/>
                      </a:lnTo>
                      <a:cubicBezTo>
                        <a:pt x="1373518" y="86543"/>
                        <a:pt x="1352812" y="47003"/>
                        <a:pt x="1318096" y="22941"/>
                      </a:cubicBezTo>
                      <a:cubicBezTo>
                        <a:pt x="1283381" y="-1130"/>
                        <a:pt x="1239068" y="-6633"/>
                        <a:pt x="1199536" y="8210"/>
                      </a:cubicBezTo>
                      <a:lnTo>
                        <a:pt x="0" y="458037"/>
                      </a:lnTo>
                      <a:lnTo>
                        <a:pt x="0" y="2407059"/>
                      </a:lnTo>
                      <a:lnTo>
                        <a:pt x="1289965" y="1923323"/>
                      </a:lnTo>
                      <a:cubicBezTo>
                        <a:pt x="1340219" y="1904480"/>
                        <a:pt x="1373518" y="1856432"/>
                        <a:pt x="1373518" y="1802754"/>
                      </a:cubicBezTo>
                      <a:lnTo>
                        <a:pt x="1373518" y="1531441"/>
                      </a:lnTo>
                      <a:lnTo>
                        <a:pt x="1330595" y="1531441"/>
                      </a:lnTo>
                      <a:cubicBezTo>
                        <a:pt x="1117589" y="1531441"/>
                        <a:pt x="944294" y="1358146"/>
                        <a:pt x="944294" y="1145139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11" name="Freihandform: Form 210">
                  <a:extLst>
                    <a:ext uri="{FF2B5EF4-FFF2-40B4-BE49-F238E27FC236}">
                      <a16:creationId xmlns:a16="http://schemas.microsoft.com/office/drawing/2014/main" id="{24198166-8060-44D3-A78C-F7AF296C7095}"/>
                    </a:ext>
                  </a:extLst>
                </p:cNvPr>
                <p:cNvSpPr/>
                <p:nvPr/>
              </p:nvSpPr>
              <p:spPr>
                <a:xfrm>
                  <a:off x="7100526" y="3731232"/>
                  <a:ext cx="515069" cy="600914"/>
                </a:xfrm>
                <a:custGeom>
                  <a:avLst/>
                  <a:gdLst>
                    <a:gd name="connsiteX0" fmla="*/ 515069 w 515069"/>
                    <a:gd name="connsiteY0" fmla="*/ 472147 h 600914"/>
                    <a:gd name="connsiteX1" fmla="*/ 515069 w 515069"/>
                    <a:gd name="connsiteY1" fmla="*/ 128767 h 600914"/>
                    <a:gd name="connsiteX2" fmla="*/ 386302 w 515069"/>
                    <a:gd name="connsiteY2" fmla="*/ 0 h 600914"/>
                    <a:gd name="connsiteX3" fmla="*/ 300457 w 515069"/>
                    <a:gd name="connsiteY3" fmla="*/ 0 h 600914"/>
                    <a:gd name="connsiteX4" fmla="*/ 0 w 515069"/>
                    <a:gd name="connsiteY4" fmla="*/ 300457 h 600914"/>
                    <a:gd name="connsiteX5" fmla="*/ 300457 w 515069"/>
                    <a:gd name="connsiteY5" fmla="*/ 600914 h 600914"/>
                    <a:gd name="connsiteX6" fmla="*/ 386302 w 515069"/>
                    <a:gd name="connsiteY6" fmla="*/ 600914 h 600914"/>
                    <a:gd name="connsiteX7" fmla="*/ 515069 w 515069"/>
                    <a:gd name="connsiteY7" fmla="*/ 472147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515069" y="472147"/>
                      </a:moveTo>
                      <a:lnTo>
                        <a:pt x="515069" y="128767"/>
                      </a:lnTo>
                      <a:cubicBezTo>
                        <a:pt x="515069" y="57653"/>
                        <a:pt x="457416" y="0"/>
                        <a:pt x="386302" y="0"/>
                      </a:cubicBezTo>
                      <a:lnTo>
                        <a:pt x="300457" y="0"/>
                      </a:lnTo>
                      <a:cubicBezTo>
                        <a:pt x="134519" y="0"/>
                        <a:pt x="0" y="134519"/>
                        <a:pt x="0" y="300457"/>
                      </a:cubicBezTo>
                      <a:cubicBezTo>
                        <a:pt x="0" y="466395"/>
                        <a:pt x="134519" y="600914"/>
                        <a:pt x="300457" y="600914"/>
                      </a:cubicBezTo>
                      <a:lnTo>
                        <a:pt x="386302" y="600914"/>
                      </a:lnTo>
                      <a:cubicBezTo>
                        <a:pt x="457416" y="600914"/>
                        <a:pt x="515069" y="543261"/>
                        <a:pt x="515069" y="472147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227" name="Gruppieren 226">
            <a:extLst>
              <a:ext uri="{FF2B5EF4-FFF2-40B4-BE49-F238E27FC236}">
                <a16:creationId xmlns:a16="http://schemas.microsoft.com/office/drawing/2014/main" id="{A9637852-3A01-4BAB-A62B-6D7B694578D2}"/>
              </a:ext>
            </a:extLst>
          </p:cNvPr>
          <p:cNvGrpSpPr>
            <a:grpSpLocks noChangeAspect="1"/>
          </p:cNvGrpSpPr>
          <p:nvPr/>
        </p:nvGrpSpPr>
        <p:grpSpPr>
          <a:xfrm>
            <a:off x="4358845" y="4829852"/>
            <a:ext cx="1059966" cy="1059966"/>
            <a:chOff x="3417676" y="750676"/>
            <a:chExt cx="5356648" cy="5356648"/>
          </a:xfrm>
        </p:grpSpPr>
        <p:sp>
          <p:nvSpPr>
            <p:cNvPr id="228" name="Ellipse 227">
              <a:extLst>
                <a:ext uri="{FF2B5EF4-FFF2-40B4-BE49-F238E27FC236}">
                  <a16:creationId xmlns:a16="http://schemas.microsoft.com/office/drawing/2014/main" id="{6C173057-69A6-4678-B308-BB80908712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9432" y="1752432"/>
              <a:ext cx="3353137" cy="3353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9" name="Ellipse 228">
              <a:extLst>
                <a:ext uri="{FF2B5EF4-FFF2-40B4-BE49-F238E27FC236}">
                  <a16:creationId xmlns:a16="http://schemas.microsoft.com/office/drawing/2014/main" id="{890A9E47-366C-40AF-BC11-22B07E517D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0" name="Ellipse 229">
              <a:extLst>
                <a:ext uri="{FF2B5EF4-FFF2-40B4-BE49-F238E27FC236}">
                  <a16:creationId xmlns:a16="http://schemas.microsoft.com/office/drawing/2014/main" id="{1B713803-C815-4C32-A41F-E4EC99799F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0994" y="1963994"/>
              <a:ext cx="2930012" cy="2930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71600">
                <a:schemeClr val="bg1">
                  <a:alpha val="25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1" name="Freihandform: Form 230">
              <a:extLst>
                <a:ext uri="{FF2B5EF4-FFF2-40B4-BE49-F238E27FC236}">
                  <a16:creationId xmlns:a16="http://schemas.microsoft.com/office/drawing/2014/main" id="{9C5BA705-9CDF-43AA-990F-ACD9772ADF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43195" y="2371759"/>
              <a:ext cx="3680260" cy="3683522"/>
            </a:xfrm>
            <a:custGeom>
              <a:avLst/>
              <a:gdLst>
                <a:gd name="connsiteX0" fmla="*/ 2106475 w 3680260"/>
                <a:gd name="connsiteY0" fmla="*/ 0 h 3683522"/>
                <a:gd name="connsiteX1" fmla="*/ 3680260 w 3680260"/>
                <a:gd name="connsiteY1" fmla="*/ 1573786 h 3683522"/>
                <a:gd name="connsiteX2" fmla="*/ 3676715 w 3680260"/>
                <a:gd name="connsiteY2" fmla="*/ 1597017 h 3683522"/>
                <a:gd name="connsiteX3" fmla="*/ 1592581 w 3680260"/>
                <a:gd name="connsiteY3" fmla="*/ 3681151 h 3683522"/>
                <a:gd name="connsiteX4" fmla="*/ 1577046 w 3680260"/>
                <a:gd name="connsiteY4" fmla="*/ 3683522 h 3683522"/>
                <a:gd name="connsiteX5" fmla="*/ 0 w 3680260"/>
                <a:gd name="connsiteY5" fmla="*/ 2106476 h 368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0260" h="3683522">
                  <a:moveTo>
                    <a:pt x="2106475" y="0"/>
                  </a:moveTo>
                  <a:lnTo>
                    <a:pt x="3680260" y="1573786"/>
                  </a:lnTo>
                  <a:lnTo>
                    <a:pt x="3676715" y="1597017"/>
                  </a:lnTo>
                  <a:cubicBezTo>
                    <a:pt x="3462649" y="2643132"/>
                    <a:pt x="2638696" y="3467085"/>
                    <a:pt x="1592581" y="3681151"/>
                  </a:cubicBezTo>
                  <a:lnTo>
                    <a:pt x="1577046" y="3683522"/>
                  </a:lnTo>
                  <a:lnTo>
                    <a:pt x="0" y="21064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232" name="Grafik 231">
              <a:extLst>
                <a:ext uri="{FF2B5EF4-FFF2-40B4-BE49-F238E27FC236}">
                  <a16:creationId xmlns:a16="http://schemas.microsoft.com/office/drawing/2014/main" id="{968DFF34-F73A-4EFE-B8C6-1359CCBA24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92031" y="1928027"/>
              <a:ext cx="3007938" cy="300194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20" name="Gruppieren 219">
            <a:extLst>
              <a:ext uri="{FF2B5EF4-FFF2-40B4-BE49-F238E27FC236}">
                <a16:creationId xmlns:a16="http://schemas.microsoft.com/office/drawing/2014/main" id="{89602FCF-F281-4680-998D-3650FA9230C1}"/>
              </a:ext>
            </a:extLst>
          </p:cNvPr>
          <p:cNvGrpSpPr>
            <a:grpSpLocks noChangeAspect="1"/>
          </p:cNvGrpSpPr>
          <p:nvPr/>
        </p:nvGrpSpPr>
        <p:grpSpPr>
          <a:xfrm>
            <a:off x="5566211" y="5159076"/>
            <a:ext cx="1059924" cy="1059924"/>
            <a:chOff x="3417676" y="750676"/>
            <a:chExt cx="5356648" cy="5356648"/>
          </a:xfrm>
        </p:grpSpPr>
        <p:sp>
          <p:nvSpPr>
            <p:cNvPr id="221" name="Ellipse 220">
              <a:extLst>
                <a:ext uri="{FF2B5EF4-FFF2-40B4-BE49-F238E27FC236}">
                  <a16:creationId xmlns:a16="http://schemas.microsoft.com/office/drawing/2014/main" id="{2B757D48-97AA-4D02-AC6C-3F65DAC14A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2" name="Freihandform: Form 221">
              <a:extLst>
                <a:ext uri="{FF2B5EF4-FFF2-40B4-BE49-F238E27FC236}">
                  <a16:creationId xmlns:a16="http://schemas.microsoft.com/office/drawing/2014/main" id="{C307E2EB-F17A-4B60-9C97-B57CAE9999D6}"/>
                </a:ext>
              </a:extLst>
            </p:cNvPr>
            <p:cNvSpPr/>
            <p:nvPr/>
          </p:nvSpPr>
          <p:spPr>
            <a:xfrm rot="2700000">
              <a:off x="4478301" y="2184526"/>
              <a:ext cx="4289125" cy="2944923"/>
            </a:xfrm>
            <a:custGeom>
              <a:avLst/>
              <a:gdLst>
                <a:gd name="connsiteX0" fmla="*/ 0 w 3770011"/>
                <a:gd name="connsiteY0" fmla="*/ 0 h 2944923"/>
                <a:gd name="connsiteX1" fmla="*/ 3174294 w 3770011"/>
                <a:gd name="connsiteY1" fmla="*/ 0 h 2944923"/>
                <a:gd name="connsiteX2" fmla="*/ 3328751 w 3770011"/>
                <a:gd name="connsiteY2" fmla="*/ 210093 h 2944923"/>
                <a:gd name="connsiteX3" fmla="*/ 3463580 w 3770011"/>
                <a:gd name="connsiteY3" fmla="*/ 2929339 h 2944923"/>
                <a:gd name="connsiteX4" fmla="*/ 3454371 w 3770011"/>
                <a:gd name="connsiteY4" fmla="*/ 2944923 h 2944923"/>
                <a:gd name="connsiteX5" fmla="*/ 0 w 3770011"/>
                <a:gd name="connsiteY5" fmla="*/ 2944923 h 2944923"/>
                <a:gd name="connsiteX0" fmla="*/ 1724209 w 3770011"/>
                <a:gd name="connsiteY0" fmla="*/ 13471 h 2944923"/>
                <a:gd name="connsiteX1" fmla="*/ 3174294 w 3770011"/>
                <a:gd name="connsiteY1" fmla="*/ 0 h 2944923"/>
                <a:gd name="connsiteX2" fmla="*/ 3328751 w 3770011"/>
                <a:gd name="connsiteY2" fmla="*/ 210093 h 2944923"/>
                <a:gd name="connsiteX3" fmla="*/ 3463580 w 3770011"/>
                <a:gd name="connsiteY3" fmla="*/ 2929339 h 2944923"/>
                <a:gd name="connsiteX4" fmla="*/ 3454371 w 3770011"/>
                <a:gd name="connsiteY4" fmla="*/ 2944923 h 2944923"/>
                <a:gd name="connsiteX5" fmla="*/ 0 w 3770011"/>
                <a:gd name="connsiteY5" fmla="*/ 2944923 h 2944923"/>
                <a:gd name="connsiteX6" fmla="*/ 1724209 w 3770011"/>
                <a:gd name="connsiteY6" fmla="*/ 13471 h 2944923"/>
                <a:gd name="connsiteX0" fmla="*/ 2238164 w 4283966"/>
                <a:gd name="connsiteY0" fmla="*/ 13471 h 2944923"/>
                <a:gd name="connsiteX1" fmla="*/ 3688249 w 4283966"/>
                <a:gd name="connsiteY1" fmla="*/ 0 h 2944923"/>
                <a:gd name="connsiteX2" fmla="*/ 3842706 w 4283966"/>
                <a:gd name="connsiteY2" fmla="*/ 210093 h 2944923"/>
                <a:gd name="connsiteX3" fmla="*/ 3977535 w 4283966"/>
                <a:gd name="connsiteY3" fmla="*/ 2929339 h 2944923"/>
                <a:gd name="connsiteX4" fmla="*/ 3968326 w 4283966"/>
                <a:gd name="connsiteY4" fmla="*/ 2944923 h 2944923"/>
                <a:gd name="connsiteX5" fmla="*/ 513955 w 4283966"/>
                <a:gd name="connsiteY5" fmla="*/ 2944923 h 2944923"/>
                <a:gd name="connsiteX6" fmla="*/ 2238164 w 4283966"/>
                <a:gd name="connsiteY6" fmla="*/ 13471 h 2944923"/>
                <a:gd name="connsiteX0" fmla="*/ 2305875 w 4351677"/>
                <a:gd name="connsiteY0" fmla="*/ 13471 h 2944923"/>
                <a:gd name="connsiteX1" fmla="*/ 3755960 w 4351677"/>
                <a:gd name="connsiteY1" fmla="*/ 0 h 2944923"/>
                <a:gd name="connsiteX2" fmla="*/ 3910417 w 4351677"/>
                <a:gd name="connsiteY2" fmla="*/ 210093 h 2944923"/>
                <a:gd name="connsiteX3" fmla="*/ 4045246 w 4351677"/>
                <a:gd name="connsiteY3" fmla="*/ 2929339 h 2944923"/>
                <a:gd name="connsiteX4" fmla="*/ 4036037 w 4351677"/>
                <a:gd name="connsiteY4" fmla="*/ 2944923 h 2944923"/>
                <a:gd name="connsiteX5" fmla="*/ 581666 w 4351677"/>
                <a:gd name="connsiteY5" fmla="*/ 2944923 h 2944923"/>
                <a:gd name="connsiteX6" fmla="*/ 2305875 w 4351677"/>
                <a:gd name="connsiteY6" fmla="*/ 13471 h 2944923"/>
                <a:gd name="connsiteX0" fmla="*/ 2181132 w 4226934"/>
                <a:gd name="connsiteY0" fmla="*/ 13471 h 2944923"/>
                <a:gd name="connsiteX1" fmla="*/ 3631217 w 4226934"/>
                <a:gd name="connsiteY1" fmla="*/ 0 h 2944923"/>
                <a:gd name="connsiteX2" fmla="*/ 3785674 w 4226934"/>
                <a:gd name="connsiteY2" fmla="*/ 210093 h 2944923"/>
                <a:gd name="connsiteX3" fmla="*/ 3920503 w 4226934"/>
                <a:gd name="connsiteY3" fmla="*/ 2929339 h 2944923"/>
                <a:gd name="connsiteX4" fmla="*/ 3911294 w 4226934"/>
                <a:gd name="connsiteY4" fmla="*/ 2944923 h 2944923"/>
                <a:gd name="connsiteX5" fmla="*/ 456923 w 4226934"/>
                <a:gd name="connsiteY5" fmla="*/ 2944923 h 2944923"/>
                <a:gd name="connsiteX6" fmla="*/ 2181132 w 4226934"/>
                <a:gd name="connsiteY6" fmla="*/ 13471 h 2944923"/>
                <a:gd name="connsiteX0" fmla="*/ 2310039 w 4355841"/>
                <a:gd name="connsiteY0" fmla="*/ 13471 h 2944923"/>
                <a:gd name="connsiteX1" fmla="*/ 3760124 w 4355841"/>
                <a:gd name="connsiteY1" fmla="*/ 0 h 2944923"/>
                <a:gd name="connsiteX2" fmla="*/ 3914581 w 4355841"/>
                <a:gd name="connsiteY2" fmla="*/ 210093 h 2944923"/>
                <a:gd name="connsiteX3" fmla="*/ 4049410 w 4355841"/>
                <a:gd name="connsiteY3" fmla="*/ 2929339 h 2944923"/>
                <a:gd name="connsiteX4" fmla="*/ 4040201 w 4355841"/>
                <a:gd name="connsiteY4" fmla="*/ 2944923 h 2944923"/>
                <a:gd name="connsiteX5" fmla="*/ 585830 w 4355841"/>
                <a:gd name="connsiteY5" fmla="*/ 2944923 h 2944923"/>
                <a:gd name="connsiteX6" fmla="*/ 2310039 w 4355841"/>
                <a:gd name="connsiteY6" fmla="*/ 13471 h 2944923"/>
                <a:gd name="connsiteX0" fmla="*/ 2195015 w 4240817"/>
                <a:gd name="connsiteY0" fmla="*/ 13471 h 2944923"/>
                <a:gd name="connsiteX1" fmla="*/ 3645100 w 4240817"/>
                <a:gd name="connsiteY1" fmla="*/ 0 h 2944923"/>
                <a:gd name="connsiteX2" fmla="*/ 3799557 w 4240817"/>
                <a:gd name="connsiteY2" fmla="*/ 210093 h 2944923"/>
                <a:gd name="connsiteX3" fmla="*/ 3934386 w 4240817"/>
                <a:gd name="connsiteY3" fmla="*/ 2929339 h 2944923"/>
                <a:gd name="connsiteX4" fmla="*/ 3925177 w 4240817"/>
                <a:gd name="connsiteY4" fmla="*/ 2944923 h 2944923"/>
                <a:gd name="connsiteX5" fmla="*/ 470806 w 4240817"/>
                <a:gd name="connsiteY5" fmla="*/ 2944923 h 2944923"/>
                <a:gd name="connsiteX6" fmla="*/ 2195015 w 4240817"/>
                <a:gd name="connsiteY6" fmla="*/ 13471 h 2944923"/>
                <a:gd name="connsiteX0" fmla="*/ 2128031 w 4173833"/>
                <a:gd name="connsiteY0" fmla="*/ 13471 h 2944923"/>
                <a:gd name="connsiteX1" fmla="*/ 3578116 w 4173833"/>
                <a:gd name="connsiteY1" fmla="*/ 0 h 2944923"/>
                <a:gd name="connsiteX2" fmla="*/ 3732573 w 4173833"/>
                <a:gd name="connsiteY2" fmla="*/ 210093 h 2944923"/>
                <a:gd name="connsiteX3" fmla="*/ 3867402 w 4173833"/>
                <a:gd name="connsiteY3" fmla="*/ 2929339 h 2944923"/>
                <a:gd name="connsiteX4" fmla="*/ 3858193 w 4173833"/>
                <a:gd name="connsiteY4" fmla="*/ 2944923 h 2944923"/>
                <a:gd name="connsiteX5" fmla="*/ 403822 w 4173833"/>
                <a:gd name="connsiteY5" fmla="*/ 2944923 h 2944923"/>
                <a:gd name="connsiteX6" fmla="*/ 2128031 w 4173833"/>
                <a:gd name="connsiteY6" fmla="*/ 13471 h 2944923"/>
                <a:gd name="connsiteX0" fmla="*/ 2243323 w 4289125"/>
                <a:gd name="connsiteY0" fmla="*/ 13471 h 2944923"/>
                <a:gd name="connsiteX1" fmla="*/ 3693408 w 4289125"/>
                <a:gd name="connsiteY1" fmla="*/ 0 h 2944923"/>
                <a:gd name="connsiteX2" fmla="*/ 3847865 w 4289125"/>
                <a:gd name="connsiteY2" fmla="*/ 210093 h 2944923"/>
                <a:gd name="connsiteX3" fmla="*/ 3982694 w 4289125"/>
                <a:gd name="connsiteY3" fmla="*/ 2929339 h 2944923"/>
                <a:gd name="connsiteX4" fmla="*/ 3973485 w 4289125"/>
                <a:gd name="connsiteY4" fmla="*/ 2944923 h 2944923"/>
                <a:gd name="connsiteX5" fmla="*/ 519114 w 4289125"/>
                <a:gd name="connsiteY5" fmla="*/ 2944923 h 2944923"/>
                <a:gd name="connsiteX6" fmla="*/ 2243323 w 4289125"/>
                <a:gd name="connsiteY6" fmla="*/ 13471 h 2944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9125" h="2944923">
                  <a:moveTo>
                    <a:pt x="2243323" y="13471"/>
                  </a:moveTo>
                  <a:lnTo>
                    <a:pt x="3693408" y="0"/>
                  </a:lnTo>
                  <a:lnTo>
                    <a:pt x="3847865" y="210093"/>
                  </a:lnTo>
                  <a:cubicBezTo>
                    <a:pt x="4387183" y="1026918"/>
                    <a:pt x="4432126" y="2074117"/>
                    <a:pt x="3982694" y="2929339"/>
                  </a:cubicBezTo>
                  <a:lnTo>
                    <a:pt x="3973485" y="2944923"/>
                  </a:lnTo>
                  <a:lnTo>
                    <a:pt x="519114" y="2944923"/>
                  </a:lnTo>
                  <a:cubicBezTo>
                    <a:pt x="-1306122" y="1363850"/>
                    <a:pt x="2270264" y="2288268"/>
                    <a:pt x="2243323" y="1347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23" name="Flussdiagramm: Verzögerung 222">
              <a:extLst>
                <a:ext uri="{FF2B5EF4-FFF2-40B4-BE49-F238E27FC236}">
                  <a16:creationId xmlns:a16="http://schemas.microsoft.com/office/drawing/2014/main" id="{D6BC3965-7E8E-43ED-A7F2-2FBDDD8D40C5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>
              <a:off x="5477225" y="2513996"/>
              <a:ext cx="1238824" cy="1238824"/>
            </a:xfrm>
            <a:prstGeom prst="flowChartDelay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24" name="Flussdiagramm: Verzögerung 223">
              <a:extLst>
                <a:ext uri="{FF2B5EF4-FFF2-40B4-BE49-F238E27FC236}">
                  <a16:creationId xmlns:a16="http://schemas.microsoft.com/office/drawing/2014/main" id="{713D9C47-8E8C-474C-B4EE-9E03D3A5D031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>
              <a:off x="5629625" y="2666396"/>
              <a:ext cx="1238824" cy="1238824"/>
            </a:xfrm>
            <a:prstGeom prst="flowChartDelay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25" name="Flussdiagramm: Verzögerung 224">
              <a:extLst>
                <a:ext uri="{FF2B5EF4-FFF2-40B4-BE49-F238E27FC236}">
                  <a16:creationId xmlns:a16="http://schemas.microsoft.com/office/drawing/2014/main" id="{0BA8C854-FD6E-4E17-B838-F742041C7506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>
              <a:off x="6735482" y="2590195"/>
              <a:ext cx="1238824" cy="1238824"/>
            </a:xfrm>
            <a:prstGeom prst="flowChartDelay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226" name="Grafik 225">
              <a:extLst>
                <a:ext uri="{FF2B5EF4-FFF2-40B4-BE49-F238E27FC236}">
                  <a16:creationId xmlns:a16="http://schemas.microsoft.com/office/drawing/2014/main" id="{24F61995-C175-4553-AB3D-CB1370C6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199" y="1600199"/>
              <a:ext cx="3657601" cy="3657601"/>
            </a:xfrm>
            <a:prstGeom prst="rect">
              <a:avLst/>
            </a:prstGeom>
          </p:spPr>
        </p:pic>
      </p:grpSp>
      <p:grpSp>
        <p:nvGrpSpPr>
          <p:cNvPr id="233" name="Gruppieren 232">
            <a:extLst>
              <a:ext uri="{FF2B5EF4-FFF2-40B4-BE49-F238E27FC236}">
                <a16:creationId xmlns:a16="http://schemas.microsoft.com/office/drawing/2014/main" id="{5CED8971-6FDC-401F-9F75-59A2FD91D58F}"/>
              </a:ext>
            </a:extLst>
          </p:cNvPr>
          <p:cNvGrpSpPr>
            <a:grpSpLocks noChangeAspect="1"/>
          </p:cNvGrpSpPr>
          <p:nvPr/>
        </p:nvGrpSpPr>
        <p:grpSpPr>
          <a:xfrm>
            <a:off x="6777973" y="4827513"/>
            <a:ext cx="1059924" cy="1059924"/>
            <a:chOff x="3417676" y="750676"/>
            <a:chExt cx="5356648" cy="5356648"/>
          </a:xfrm>
        </p:grpSpPr>
        <p:sp>
          <p:nvSpPr>
            <p:cNvPr id="234" name="Ellipse 233">
              <a:extLst>
                <a:ext uri="{FF2B5EF4-FFF2-40B4-BE49-F238E27FC236}">
                  <a16:creationId xmlns:a16="http://schemas.microsoft.com/office/drawing/2014/main" id="{DA371814-84C3-46BB-B168-A847685CB9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DBD6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5" name="Freihandform: Form 234">
              <a:extLst>
                <a:ext uri="{FF2B5EF4-FFF2-40B4-BE49-F238E27FC236}">
                  <a16:creationId xmlns:a16="http://schemas.microsoft.com/office/drawing/2014/main" id="{AEBE6D98-E7C9-47B4-A4F1-D91DEDA4E8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4946" y="2327683"/>
              <a:ext cx="3971758" cy="3704213"/>
            </a:xfrm>
            <a:custGeom>
              <a:avLst/>
              <a:gdLst>
                <a:gd name="connsiteX0" fmla="*/ 2171700 w 3971758"/>
                <a:gd name="connsiteY0" fmla="*/ 0 h 4104263"/>
                <a:gd name="connsiteX1" fmla="*/ 3971758 w 3971758"/>
                <a:gd name="connsiteY1" fmla="*/ 1800059 h 4104263"/>
                <a:gd name="connsiteX2" fmla="*/ 3934964 w 3971758"/>
                <a:gd name="connsiteY2" fmla="*/ 2041144 h 4104263"/>
                <a:gd name="connsiteX3" fmla="*/ 2107506 w 3971758"/>
                <a:gd name="connsiteY3" fmla="*/ 4059280 h 4104263"/>
                <a:gd name="connsiteX4" fmla="*/ 1932563 w 3971758"/>
                <a:gd name="connsiteY4" fmla="*/ 4104263 h 4104263"/>
                <a:gd name="connsiteX5" fmla="*/ 0 w 3971758"/>
                <a:gd name="connsiteY5" fmla="*/ 2171699 h 4104263"/>
                <a:gd name="connsiteX0" fmla="*/ 2571750 w 3971758"/>
                <a:gd name="connsiteY0" fmla="*/ 0 h 3704213"/>
                <a:gd name="connsiteX1" fmla="*/ 3971758 w 3971758"/>
                <a:gd name="connsiteY1" fmla="*/ 1400009 h 3704213"/>
                <a:gd name="connsiteX2" fmla="*/ 3934964 w 3971758"/>
                <a:gd name="connsiteY2" fmla="*/ 1641094 h 3704213"/>
                <a:gd name="connsiteX3" fmla="*/ 2107506 w 3971758"/>
                <a:gd name="connsiteY3" fmla="*/ 3659230 h 3704213"/>
                <a:gd name="connsiteX4" fmla="*/ 1932563 w 3971758"/>
                <a:gd name="connsiteY4" fmla="*/ 3704213 h 3704213"/>
                <a:gd name="connsiteX5" fmla="*/ 0 w 3971758"/>
                <a:gd name="connsiteY5" fmla="*/ 1771649 h 3704213"/>
                <a:gd name="connsiteX6" fmla="*/ 2571750 w 3971758"/>
                <a:gd name="connsiteY6" fmla="*/ 0 h 370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71758" h="3704213">
                  <a:moveTo>
                    <a:pt x="2571750" y="0"/>
                  </a:moveTo>
                  <a:lnTo>
                    <a:pt x="3971758" y="1400009"/>
                  </a:lnTo>
                  <a:lnTo>
                    <a:pt x="3934964" y="1641094"/>
                  </a:lnTo>
                  <a:cubicBezTo>
                    <a:pt x="3738737" y="2600033"/>
                    <a:pt x="3030035" y="3372294"/>
                    <a:pt x="2107506" y="3659230"/>
                  </a:cubicBezTo>
                  <a:lnTo>
                    <a:pt x="1932563" y="3704213"/>
                  </a:lnTo>
                  <a:lnTo>
                    <a:pt x="0" y="1771649"/>
                  </a:lnTo>
                  <a:cubicBezTo>
                    <a:pt x="723900" y="1047749"/>
                    <a:pt x="1847850" y="723900"/>
                    <a:pt x="2571750" y="0"/>
                  </a:cubicBezTo>
                  <a:close/>
                </a:path>
              </a:pathLst>
            </a:custGeom>
            <a:solidFill>
              <a:srgbClr val="C4BD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36" name="Rechteck 235">
              <a:extLst>
                <a:ext uri="{FF2B5EF4-FFF2-40B4-BE49-F238E27FC236}">
                  <a16:creationId xmlns:a16="http://schemas.microsoft.com/office/drawing/2014/main" id="{7D8F58F7-F4D1-4B9A-AEFE-E28F096082FB}"/>
                </a:ext>
              </a:extLst>
            </p:cNvPr>
            <p:cNvSpPr/>
            <p:nvPr/>
          </p:nvSpPr>
          <p:spPr>
            <a:xfrm>
              <a:off x="4940300" y="2463800"/>
              <a:ext cx="2311400" cy="150495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7" name="Rechtwinkliges Dreieck 236">
              <a:extLst>
                <a:ext uri="{FF2B5EF4-FFF2-40B4-BE49-F238E27FC236}">
                  <a16:creationId xmlns:a16="http://schemas.microsoft.com/office/drawing/2014/main" id="{35D05797-D2C2-43EF-89C6-7A44AB14279B}"/>
                </a:ext>
              </a:extLst>
            </p:cNvPr>
            <p:cNvSpPr/>
            <p:nvPr/>
          </p:nvSpPr>
          <p:spPr>
            <a:xfrm>
              <a:off x="4940300" y="2463800"/>
              <a:ext cx="1403350" cy="1504950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38" name="Grafik 237" descr="Monitor mit einfarbiger Füllung">
              <a:extLst>
                <a:ext uri="{FF2B5EF4-FFF2-40B4-BE49-F238E27FC236}">
                  <a16:creationId xmlns:a16="http://schemas.microsoft.com/office/drawing/2014/main" id="{4BDA0316-8A07-4C70-B620-1DD43B845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507081" y="1840081"/>
              <a:ext cx="3177837" cy="3177837"/>
            </a:xfrm>
            <a:prstGeom prst="rect">
              <a:avLst/>
            </a:prstGeom>
          </p:spPr>
        </p:pic>
      </p:grpSp>
      <p:sp>
        <p:nvSpPr>
          <p:cNvPr id="319" name="Textfeld 318">
            <a:extLst>
              <a:ext uri="{FF2B5EF4-FFF2-40B4-BE49-F238E27FC236}">
                <a16:creationId xmlns:a16="http://schemas.microsoft.com/office/drawing/2014/main" id="{C21C3BBA-CB9B-4651-8B7F-8C854736840E}"/>
              </a:ext>
            </a:extLst>
          </p:cNvPr>
          <p:cNvSpPr txBox="1"/>
          <p:nvPr/>
        </p:nvSpPr>
        <p:spPr>
          <a:xfrm>
            <a:off x="2221486" y="958533"/>
            <a:ext cx="1932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 err="1">
                <a:solidFill>
                  <a:srgbClr val="2F5597"/>
                </a:solidFill>
              </a:rPr>
              <a:t>Español</a:t>
            </a:r>
            <a:r>
              <a:rPr lang="de-DE" sz="2400" dirty="0">
                <a:solidFill>
                  <a:srgbClr val="2F5597"/>
                </a:solidFill>
              </a:rPr>
              <a:t> </a:t>
            </a:r>
            <a:r>
              <a:rPr lang="de-DE" sz="2400" dirty="0" err="1">
                <a:solidFill>
                  <a:srgbClr val="2F5597"/>
                </a:solidFill>
              </a:rPr>
              <a:t>Móvil</a:t>
            </a:r>
            <a:endParaRPr lang="de-DE" sz="2400" dirty="0">
              <a:solidFill>
                <a:srgbClr val="2F5597"/>
              </a:solidFill>
            </a:endParaRPr>
          </a:p>
        </p:txBody>
      </p:sp>
      <p:sp>
        <p:nvSpPr>
          <p:cNvPr id="321" name="Textfeld 320">
            <a:extLst>
              <a:ext uri="{FF2B5EF4-FFF2-40B4-BE49-F238E27FC236}">
                <a16:creationId xmlns:a16="http://schemas.microsoft.com/office/drawing/2014/main" id="{3E6C7165-5AEF-4B41-A708-FB6C7B07AA65}"/>
              </a:ext>
            </a:extLst>
          </p:cNvPr>
          <p:cNvSpPr txBox="1"/>
          <p:nvPr/>
        </p:nvSpPr>
        <p:spPr>
          <a:xfrm>
            <a:off x="869549" y="1841280"/>
            <a:ext cx="2395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The Big Challenge</a:t>
            </a:r>
          </a:p>
        </p:txBody>
      </p:sp>
      <p:sp>
        <p:nvSpPr>
          <p:cNvPr id="322" name="Textfeld 321">
            <a:extLst>
              <a:ext uri="{FF2B5EF4-FFF2-40B4-BE49-F238E27FC236}">
                <a16:creationId xmlns:a16="http://schemas.microsoft.com/office/drawing/2014/main" id="{6B64C4A5-BA26-47A9-8845-4621EDEC12E8}"/>
              </a:ext>
            </a:extLst>
          </p:cNvPr>
          <p:cNvSpPr txBox="1"/>
          <p:nvPr/>
        </p:nvSpPr>
        <p:spPr>
          <a:xfrm>
            <a:off x="424624" y="2832914"/>
            <a:ext cx="253652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Prix des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 err="1">
                <a:solidFill>
                  <a:srgbClr val="2F5597"/>
                </a:solidFill>
              </a:rPr>
              <a:t>Lycéens</a:t>
            </a:r>
            <a:r>
              <a:rPr lang="de-DE" sz="2400" dirty="0">
                <a:solidFill>
                  <a:srgbClr val="2F5597"/>
                </a:solidFill>
              </a:rPr>
              <a:t> </a:t>
            </a:r>
            <a:r>
              <a:rPr lang="de-DE" sz="2400" dirty="0" err="1">
                <a:solidFill>
                  <a:srgbClr val="2F5597"/>
                </a:solidFill>
              </a:rPr>
              <a:t>Allemands</a:t>
            </a:r>
            <a:endParaRPr lang="de-DE" sz="2400" dirty="0">
              <a:solidFill>
                <a:srgbClr val="2F5597"/>
              </a:solidFill>
            </a:endParaRPr>
          </a:p>
        </p:txBody>
      </p:sp>
      <p:sp>
        <p:nvSpPr>
          <p:cNvPr id="323" name="Textfeld 322">
            <a:extLst>
              <a:ext uri="{FF2B5EF4-FFF2-40B4-BE49-F238E27FC236}">
                <a16:creationId xmlns:a16="http://schemas.microsoft.com/office/drawing/2014/main" id="{EB013A72-D929-44CE-92A3-1CF6E4289E91}"/>
              </a:ext>
            </a:extLst>
          </p:cNvPr>
          <p:cNvSpPr txBox="1"/>
          <p:nvPr/>
        </p:nvSpPr>
        <p:spPr>
          <a:xfrm>
            <a:off x="614994" y="4245432"/>
            <a:ext cx="263719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Vorlesewettbewerb</a:t>
            </a:r>
          </a:p>
        </p:txBody>
      </p:sp>
      <p:sp>
        <p:nvSpPr>
          <p:cNvPr id="324" name="Textfeld 323">
            <a:extLst>
              <a:ext uri="{FF2B5EF4-FFF2-40B4-BE49-F238E27FC236}">
                <a16:creationId xmlns:a16="http://schemas.microsoft.com/office/drawing/2014/main" id="{3B8353B6-6930-4EBD-BA47-5ED118256BE3}"/>
              </a:ext>
            </a:extLst>
          </p:cNvPr>
          <p:cNvSpPr txBox="1"/>
          <p:nvPr/>
        </p:nvSpPr>
        <p:spPr>
          <a:xfrm>
            <a:off x="496945" y="5116230"/>
            <a:ext cx="370851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National Geographic Wissen</a:t>
            </a:r>
          </a:p>
        </p:txBody>
      </p:sp>
      <p:sp>
        <p:nvSpPr>
          <p:cNvPr id="325" name="Textfeld 324">
            <a:extLst>
              <a:ext uri="{FF2B5EF4-FFF2-40B4-BE49-F238E27FC236}">
                <a16:creationId xmlns:a16="http://schemas.microsoft.com/office/drawing/2014/main" id="{06F01AD9-83EC-4EA2-9993-AD018EBA2206}"/>
              </a:ext>
            </a:extLst>
          </p:cNvPr>
          <p:cNvSpPr txBox="1"/>
          <p:nvPr/>
        </p:nvSpPr>
        <p:spPr>
          <a:xfrm>
            <a:off x="4250397" y="6245955"/>
            <a:ext cx="369120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2F5597"/>
                </a:solidFill>
              </a:rPr>
              <a:t>Jugend trainiert für Olympia</a:t>
            </a:r>
          </a:p>
        </p:txBody>
      </p:sp>
      <p:sp>
        <p:nvSpPr>
          <p:cNvPr id="326" name="Textfeld 325">
            <a:extLst>
              <a:ext uri="{FF2B5EF4-FFF2-40B4-BE49-F238E27FC236}">
                <a16:creationId xmlns:a16="http://schemas.microsoft.com/office/drawing/2014/main" id="{208F3E85-1FE7-4BF2-9901-807F6B864F27}"/>
              </a:ext>
            </a:extLst>
          </p:cNvPr>
          <p:cNvSpPr txBox="1"/>
          <p:nvPr/>
        </p:nvSpPr>
        <p:spPr>
          <a:xfrm>
            <a:off x="7983640" y="5084550"/>
            <a:ext cx="223657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2F5597"/>
                </a:solidFill>
              </a:rPr>
              <a:t>Informatik-Biber</a:t>
            </a:r>
          </a:p>
        </p:txBody>
      </p:sp>
      <p:sp>
        <p:nvSpPr>
          <p:cNvPr id="328" name="Textfeld 327">
            <a:extLst>
              <a:ext uri="{FF2B5EF4-FFF2-40B4-BE49-F238E27FC236}">
                <a16:creationId xmlns:a16="http://schemas.microsoft.com/office/drawing/2014/main" id="{AAC2FD53-2F1D-47DD-870A-4E5A0852CC03}"/>
              </a:ext>
            </a:extLst>
          </p:cNvPr>
          <p:cNvSpPr txBox="1"/>
          <p:nvPr/>
        </p:nvSpPr>
        <p:spPr>
          <a:xfrm>
            <a:off x="8822225" y="4061671"/>
            <a:ext cx="223657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Mathematik ohne Grenzen</a:t>
            </a:r>
          </a:p>
        </p:txBody>
      </p:sp>
      <p:sp>
        <p:nvSpPr>
          <p:cNvPr id="329" name="Textfeld 328">
            <a:extLst>
              <a:ext uri="{FF2B5EF4-FFF2-40B4-BE49-F238E27FC236}">
                <a16:creationId xmlns:a16="http://schemas.microsoft.com/office/drawing/2014/main" id="{A3719537-6B7E-4DFB-941A-901DEFEEC763}"/>
              </a:ext>
            </a:extLst>
          </p:cNvPr>
          <p:cNvSpPr txBox="1"/>
          <p:nvPr/>
        </p:nvSpPr>
        <p:spPr>
          <a:xfrm>
            <a:off x="9161975" y="2858348"/>
            <a:ext cx="232306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Lange Nacht </a:t>
            </a:r>
            <a:br>
              <a:rPr lang="de-DE" sz="2400" dirty="0">
                <a:solidFill>
                  <a:srgbClr val="2F5597"/>
                </a:solidFill>
              </a:rPr>
            </a:br>
            <a:r>
              <a:rPr lang="de-DE" sz="2400" dirty="0">
                <a:solidFill>
                  <a:srgbClr val="2F5597"/>
                </a:solidFill>
              </a:rPr>
              <a:t>der Mathematik</a:t>
            </a:r>
          </a:p>
        </p:txBody>
      </p:sp>
      <p:sp>
        <p:nvSpPr>
          <p:cNvPr id="330" name="Textfeld 329">
            <a:extLst>
              <a:ext uri="{FF2B5EF4-FFF2-40B4-BE49-F238E27FC236}">
                <a16:creationId xmlns:a16="http://schemas.microsoft.com/office/drawing/2014/main" id="{779D1657-BC41-4DCE-A96D-8C49C917140E}"/>
              </a:ext>
            </a:extLst>
          </p:cNvPr>
          <p:cNvSpPr txBox="1"/>
          <p:nvPr/>
        </p:nvSpPr>
        <p:spPr>
          <a:xfrm>
            <a:off x="8826899" y="1841279"/>
            <a:ext cx="295988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Känguru Wettbewerb</a:t>
            </a:r>
          </a:p>
        </p:txBody>
      </p:sp>
      <p:sp>
        <p:nvSpPr>
          <p:cNvPr id="332" name="Textfeld 331">
            <a:extLst>
              <a:ext uri="{FF2B5EF4-FFF2-40B4-BE49-F238E27FC236}">
                <a16:creationId xmlns:a16="http://schemas.microsoft.com/office/drawing/2014/main" id="{F5EE3912-3BB1-450F-979E-8BB11F071FAD}"/>
              </a:ext>
            </a:extLst>
          </p:cNvPr>
          <p:cNvSpPr txBox="1"/>
          <p:nvPr/>
        </p:nvSpPr>
        <p:spPr>
          <a:xfrm>
            <a:off x="7958182" y="954039"/>
            <a:ext cx="332549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Mathematik-Olympiade</a:t>
            </a:r>
          </a:p>
        </p:txBody>
      </p:sp>
    </p:spTree>
    <p:extLst>
      <p:ext uri="{BB962C8B-B14F-4D97-AF65-F5344CB8AC3E}">
        <p14:creationId xmlns:p14="http://schemas.microsoft.com/office/powerpoint/2010/main" val="4155121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" fill="hold"/>
                                        <p:tgtEl>
                                          <p:spTgt spid="18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"/>
                            </p:stCondLst>
                            <p:childTnLst>
                              <p:par>
                                <p:cTn id="31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" fill="hold"/>
                                        <p:tgtEl>
                                          <p:spTgt spid="19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"/>
                            </p:stCondLst>
                            <p:childTnLst>
                              <p:par>
                                <p:cTn id="47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" fill="hold"/>
                                        <p:tgtEl>
                                          <p:spTgt spid="19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"/>
                            </p:stCondLst>
                            <p:childTnLst>
                              <p:par>
                                <p:cTn id="63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50" fill="hold"/>
                                        <p:tgtEl>
                                          <p:spTgt spid="20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"/>
                            </p:stCondLst>
                            <p:childTnLst>
                              <p:par>
                                <p:cTn id="79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" fill="hold"/>
                                        <p:tgtEl>
                                          <p:spTgt spid="2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"/>
                            </p:stCondLst>
                            <p:childTnLst>
                              <p:par>
                                <p:cTn id="9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" fill="hold"/>
                                        <p:tgtEl>
                                          <p:spTgt spid="22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1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50" fill="hold"/>
                                        <p:tgtEl>
                                          <p:spTgt spid="23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"/>
                            </p:stCondLst>
                            <p:childTnLst>
                              <p:par>
                                <p:cTn id="127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50" fill="hold"/>
                                        <p:tgtEl>
                                          <p:spTgt spid="28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1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2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"/>
                            </p:stCondLst>
                            <p:childTnLst>
                              <p:par>
                                <p:cTn id="143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50" fill="hold"/>
                                        <p:tgtEl>
                                          <p:spTgt spid="28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1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2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00"/>
                            </p:stCondLst>
                            <p:childTnLst>
                              <p:par>
                                <p:cTn id="159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50" fill="hold"/>
                                        <p:tgtEl>
                                          <p:spTgt spid="27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1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"/>
                            </p:stCondLst>
                            <p:childTnLst>
                              <p:par>
                                <p:cTn id="1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2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"/>
                            </p:stCondLst>
                            <p:childTnLst>
                              <p:par>
                                <p:cTn id="17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50" fill="hold"/>
                                        <p:tgtEl>
                                          <p:spTgt spid="26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/>
      <p:bldP spid="321" grpId="0"/>
      <p:bldP spid="322" grpId="0"/>
      <p:bldP spid="323" grpId="0"/>
      <p:bldP spid="324" grpId="0"/>
      <p:bldP spid="325" grpId="0"/>
      <p:bldP spid="326" grpId="0"/>
      <p:bldP spid="328" grpId="0"/>
      <p:bldP spid="329" grpId="0"/>
      <p:bldP spid="330" grpId="0"/>
      <p:bldP spid="3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A72FEDE-4608-4E41-9AB1-4AA08BF996B9}"/>
              </a:ext>
            </a:extLst>
          </p:cNvPr>
          <p:cNvGrpSpPr/>
          <p:nvPr/>
        </p:nvGrpSpPr>
        <p:grpSpPr>
          <a:xfrm>
            <a:off x="5000411" y="2774285"/>
            <a:ext cx="2161844" cy="2160000"/>
            <a:chOff x="5015078" y="2906041"/>
            <a:chExt cx="2161844" cy="216000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D46641F8-3981-4BD8-8901-FA06140BD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5078" y="2906041"/>
              <a:ext cx="2161844" cy="2160000"/>
            </a:xfrm>
            <a:prstGeom prst="rect">
              <a:avLst/>
            </a:prstGeom>
          </p:spPr>
        </p:pic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ED065F73-A694-4E53-B37E-71EDA069F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000" y="2906041"/>
              <a:ext cx="2160000" cy="2160000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1E3B5CD-95BE-41BD-B7DE-000C4DB27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795958"/>
            <a:ext cx="11417300" cy="1325563"/>
          </a:xfrm>
        </p:spPr>
        <p:txBody>
          <a:bodyPr/>
          <a:lstStyle/>
          <a:p>
            <a:pPr algn="ctr"/>
            <a:r>
              <a:rPr lang="de-DE" dirty="0"/>
              <a:t>Und über alle Jahrgänge…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C473C7C-672E-48D0-B473-8779D1936333}"/>
              </a:ext>
            </a:extLst>
          </p:cNvPr>
          <p:cNvCxnSpPr>
            <a:cxnSpLocks/>
          </p:cNvCxnSpPr>
          <p:nvPr/>
        </p:nvCxnSpPr>
        <p:spPr>
          <a:xfrm flipH="1" flipV="1">
            <a:off x="3474718" y="3840019"/>
            <a:ext cx="1540360" cy="19022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95ACF810-5BA0-46D7-B46B-7E195AC88CA0}"/>
              </a:ext>
            </a:extLst>
          </p:cNvPr>
          <p:cNvCxnSpPr>
            <a:cxnSpLocks/>
          </p:cNvCxnSpPr>
          <p:nvPr/>
        </p:nvCxnSpPr>
        <p:spPr>
          <a:xfrm flipH="1" flipV="1">
            <a:off x="7176000" y="3859041"/>
            <a:ext cx="1540360" cy="11304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C802375-F829-47FD-9471-03C9EDAD9604}"/>
              </a:ext>
            </a:extLst>
          </p:cNvPr>
          <p:cNvGrpSpPr>
            <a:grpSpLocks noChangeAspect="1"/>
          </p:cNvGrpSpPr>
          <p:nvPr/>
        </p:nvGrpSpPr>
        <p:grpSpPr>
          <a:xfrm>
            <a:off x="2907299" y="3289992"/>
            <a:ext cx="1130400" cy="1130400"/>
            <a:chOff x="3417676" y="750676"/>
            <a:chExt cx="5356648" cy="5356648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22536F9E-2A37-47BD-B78D-E79D7E32F3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93DCF1DD-6F91-4CFF-B13F-783E166F5012}"/>
                </a:ext>
              </a:extLst>
            </p:cNvPr>
            <p:cNvGrpSpPr/>
            <p:nvPr/>
          </p:nvGrpSpPr>
          <p:grpSpPr>
            <a:xfrm>
              <a:off x="4885267" y="2262332"/>
              <a:ext cx="3876865" cy="3805873"/>
              <a:chOff x="4885267" y="2262332"/>
              <a:chExt cx="3876865" cy="3805873"/>
            </a:xfrm>
            <a:solidFill>
              <a:schemeClr val="accent6"/>
            </a:solidFill>
          </p:grpSpPr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A2CE4B35-DABB-422D-95D9-6046A249EF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04305" y="2262332"/>
                <a:ext cx="3457827" cy="3805873"/>
              </a:xfrm>
              <a:custGeom>
                <a:avLst/>
                <a:gdLst>
                  <a:gd name="connsiteX0" fmla="*/ 2312147 w 3720293"/>
                  <a:gd name="connsiteY0" fmla="*/ 0 h 3805873"/>
                  <a:gd name="connsiteX1" fmla="*/ 3720293 w 3720293"/>
                  <a:gd name="connsiteY1" fmla="*/ 1408146 h 3805873"/>
                  <a:gd name="connsiteX2" fmla="*/ 3718658 w 3720293"/>
                  <a:gd name="connsiteY2" fmla="*/ 1440512 h 3805873"/>
                  <a:gd name="connsiteX3" fmla="*/ 1593938 w 3720293"/>
                  <a:gd name="connsiteY3" fmla="*/ 3790579 h 3805873"/>
                  <a:gd name="connsiteX4" fmla="*/ 1493726 w 3720293"/>
                  <a:gd name="connsiteY4" fmla="*/ 3805873 h 3805873"/>
                  <a:gd name="connsiteX5" fmla="*/ 0 w 3720293"/>
                  <a:gd name="connsiteY5" fmla="*/ 2312147 h 3805873"/>
                  <a:gd name="connsiteX0" fmla="*/ 2058147 w 3466293"/>
                  <a:gd name="connsiteY0" fmla="*/ 0 h 3805873"/>
                  <a:gd name="connsiteX1" fmla="*/ 3466293 w 3466293"/>
                  <a:gd name="connsiteY1" fmla="*/ 1408146 h 3805873"/>
                  <a:gd name="connsiteX2" fmla="*/ 3464658 w 3466293"/>
                  <a:gd name="connsiteY2" fmla="*/ 1440512 h 3805873"/>
                  <a:gd name="connsiteX3" fmla="*/ 1339938 w 3466293"/>
                  <a:gd name="connsiteY3" fmla="*/ 3790579 h 3805873"/>
                  <a:gd name="connsiteX4" fmla="*/ 1239726 w 3466293"/>
                  <a:gd name="connsiteY4" fmla="*/ 3805873 h 3805873"/>
                  <a:gd name="connsiteX5" fmla="*/ 0 w 3466293"/>
                  <a:gd name="connsiteY5" fmla="*/ 2572497 h 3805873"/>
                  <a:gd name="connsiteX6" fmla="*/ 2058147 w 3466293"/>
                  <a:gd name="connsiteY6" fmla="*/ 0 h 3805873"/>
                  <a:gd name="connsiteX0" fmla="*/ 2041214 w 3449360"/>
                  <a:gd name="connsiteY0" fmla="*/ 0 h 3805873"/>
                  <a:gd name="connsiteX1" fmla="*/ 3449360 w 3449360"/>
                  <a:gd name="connsiteY1" fmla="*/ 1408146 h 3805873"/>
                  <a:gd name="connsiteX2" fmla="*/ 3447725 w 3449360"/>
                  <a:gd name="connsiteY2" fmla="*/ 1440512 h 3805873"/>
                  <a:gd name="connsiteX3" fmla="*/ 1323005 w 3449360"/>
                  <a:gd name="connsiteY3" fmla="*/ 3790579 h 3805873"/>
                  <a:gd name="connsiteX4" fmla="*/ 1222793 w 3449360"/>
                  <a:gd name="connsiteY4" fmla="*/ 3805873 h 3805873"/>
                  <a:gd name="connsiteX5" fmla="*/ 0 w 3449360"/>
                  <a:gd name="connsiteY5" fmla="*/ 2638113 h 3805873"/>
                  <a:gd name="connsiteX6" fmla="*/ 2041214 w 3449360"/>
                  <a:gd name="connsiteY6" fmla="*/ 0 h 3805873"/>
                  <a:gd name="connsiteX0" fmla="*/ 2049681 w 3457827"/>
                  <a:gd name="connsiteY0" fmla="*/ 0 h 3805873"/>
                  <a:gd name="connsiteX1" fmla="*/ 3457827 w 3457827"/>
                  <a:gd name="connsiteY1" fmla="*/ 1408146 h 3805873"/>
                  <a:gd name="connsiteX2" fmla="*/ 3456192 w 3457827"/>
                  <a:gd name="connsiteY2" fmla="*/ 1440512 h 3805873"/>
                  <a:gd name="connsiteX3" fmla="*/ 1331472 w 3457827"/>
                  <a:gd name="connsiteY3" fmla="*/ 3790579 h 3805873"/>
                  <a:gd name="connsiteX4" fmla="*/ 1231260 w 3457827"/>
                  <a:gd name="connsiteY4" fmla="*/ 3805873 h 3805873"/>
                  <a:gd name="connsiteX5" fmla="*/ 0 w 3457827"/>
                  <a:gd name="connsiteY5" fmla="*/ 2587313 h 3805873"/>
                  <a:gd name="connsiteX6" fmla="*/ 2049681 w 3457827"/>
                  <a:gd name="connsiteY6" fmla="*/ 0 h 3805873"/>
                  <a:gd name="connsiteX0" fmla="*/ 2049681 w 3457827"/>
                  <a:gd name="connsiteY0" fmla="*/ 0 h 3805873"/>
                  <a:gd name="connsiteX1" fmla="*/ 3457827 w 3457827"/>
                  <a:gd name="connsiteY1" fmla="*/ 1408146 h 3805873"/>
                  <a:gd name="connsiteX2" fmla="*/ 3456192 w 3457827"/>
                  <a:gd name="connsiteY2" fmla="*/ 1440512 h 3805873"/>
                  <a:gd name="connsiteX3" fmla="*/ 1331472 w 3457827"/>
                  <a:gd name="connsiteY3" fmla="*/ 3790579 h 3805873"/>
                  <a:gd name="connsiteX4" fmla="*/ 1231260 w 3457827"/>
                  <a:gd name="connsiteY4" fmla="*/ 3805873 h 3805873"/>
                  <a:gd name="connsiteX5" fmla="*/ 0 w 3457827"/>
                  <a:gd name="connsiteY5" fmla="*/ 2587313 h 3805873"/>
                  <a:gd name="connsiteX6" fmla="*/ 2049681 w 3457827"/>
                  <a:gd name="connsiteY6" fmla="*/ 0 h 3805873"/>
                  <a:gd name="connsiteX0" fmla="*/ 2049681 w 3457827"/>
                  <a:gd name="connsiteY0" fmla="*/ 0 h 3805873"/>
                  <a:gd name="connsiteX1" fmla="*/ 3457827 w 3457827"/>
                  <a:gd name="connsiteY1" fmla="*/ 1408146 h 3805873"/>
                  <a:gd name="connsiteX2" fmla="*/ 3456192 w 3457827"/>
                  <a:gd name="connsiteY2" fmla="*/ 1440512 h 3805873"/>
                  <a:gd name="connsiteX3" fmla="*/ 1331472 w 3457827"/>
                  <a:gd name="connsiteY3" fmla="*/ 3790579 h 3805873"/>
                  <a:gd name="connsiteX4" fmla="*/ 1231260 w 3457827"/>
                  <a:gd name="connsiteY4" fmla="*/ 3805873 h 3805873"/>
                  <a:gd name="connsiteX5" fmla="*/ 0 w 3457827"/>
                  <a:gd name="connsiteY5" fmla="*/ 2587313 h 3805873"/>
                  <a:gd name="connsiteX6" fmla="*/ 2049681 w 3457827"/>
                  <a:gd name="connsiteY6" fmla="*/ 0 h 380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57827" h="3805873">
                    <a:moveTo>
                      <a:pt x="2049681" y="0"/>
                    </a:moveTo>
                    <a:lnTo>
                      <a:pt x="3457827" y="1408146"/>
                    </a:lnTo>
                    <a:lnTo>
                      <a:pt x="3456192" y="1440512"/>
                    </a:lnTo>
                    <a:cubicBezTo>
                      <a:pt x="3337323" y="2610999"/>
                      <a:pt x="2464763" y="3558674"/>
                      <a:pt x="1331472" y="3790579"/>
                    </a:cubicBezTo>
                    <a:lnTo>
                      <a:pt x="1231260" y="3805873"/>
                    </a:lnTo>
                    <a:lnTo>
                      <a:pt x="0" y="2587313"/>
                    </a:lnTo>
                    <a:cubicBezTo>
                      <a:pt x="1020972" y="2567368"/>
                      <a:pt x="1278965" y="770716"/>
                      <a:pt x="204968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51" name="Rechteck 37">
                <a:extLst>
                  <a:ext uri="{FF2B5EF4-FFF2-40B4-BE49-F238E27FC236}">
                    <a16:creationId xmlns:a16="http://schemas.microsoft.com/office/drawing/2014/main" id="{6FFB3D0F-A9D1-40E3-9128-1F3E8A9B33AF}"/>
                  </a:ext>
                </a:extLst>
              </p:cNvPr>
              <p:cNvSpPr/>
              <p:nvPr/>
            </p:nvSpPr>
            <p:spPr>
              <a:xfrm rot="2700000">
                <a:off x="5542398" y="2480336"/>
                <a:ext cx="2680502" cy="2387632"/>
              </a:xfrm>
              <a:custGeom>
                <a:avLst/>
                <a:gdLst>
                  <a:gd name="connsiteX0" fmla="*/ 0 w 2680502"/>
                  <a:gd name="connsiteY0" fmla="*/ 0 h 2387632"/>
                  <a:gd name="connsiteX1" fmla="*/ 2680502 w 2680502"/>
                  <a:gd name="connsiteY1" fmla="*/ 0 h 2387632"/>
                  <a:gd name="connsiteX2" fmla="*/ 2680502 w 2680502"/>
                  <a:gd name="connsiteY2" fmla="*/ 2387632 h 2387632"/>
                  <a:gd name="connsiteX3" fmla="*/ 0 w 2680502"/>
                  <a:gd name="connsiteY3" fmla="*/ 2387632 h 2387632"/>
                  <a:gd name="connsiteX4" fmla="*/ 0 w 2680502"/>
                  <a:gd name="connsiteY4" fmla="*/ 0 h 2387632"/>
                  <a:gd name="connsiteX0" fmla="*/ 213281 w 2680502"/>
                  <a:gd name="connsiteY0" fmla="*/ 2246 h 2387632"/>
                  <a:gd name="connsiteX1" fmla="*/ 2680502 w 2680502"/>
                  <a:gd name="connsiteY1" fmla="*/ 0 h 2387632"/>
                  <a:gd name="connsiteX2" fmla="*/ 2680502 w 2680502"/>
                  <a:gd name="connsiteY2" fmla="*/ 2387632 h 2387632"/>
                  <a:gd name="connsiteX3" fmla="*/ 0 w 2680502"/>
                  <a:gd name="connsiteY3" fmla="*/ 2387632 h 2387632"/>
                  <a:gd name="connsiteX4" fmla="*/ 213281 w 2680502"/>
                  <a:gd name="connsiteY4" fmla="*/ 2246 h 2387632"/>
                  <a:gd name="connsiteX0" fmla="*/ 172870 w 2680502"/>
                  <a:gd name="connsiteY0" fmla="*/ 11227 h 2387632"/>
                  <a:gd name="connsiteX1" fmla="*/ 2680502 w 2680502"/>
                  <a:gd name="connsiteY1" fmla="*/ 0 h 2387632"/>
                  <a:gd name="connsiteX2" fmla="*/ 2680502 w 2680502"/>
                  <a:gd name="connsiteY2" fmla="*/ 2387632 h 2387632"/>
                  <a:gd name="connsiteX3" fmla="*/ 0 w 2680502"/>
                  <a:gd name="connsiteY3" fmla="*/ 2387632 h 2387632"/>
                  <a:gd name="connsiteX4" fmla="*/ 172870 w 2680502"/>
                  <a:gd name="connsiteY4" fmla="*/ 11227 h 238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0502" h="2387632">
                    <a:moveTo>
                      <a:pt x="172870" y="11227"/>
                    </a:moveTo>
                    <a:lnTo>
                      <a:pt x="2680502" y="0"/>
                    </a:lnTo>
                    <a:lnTo>
                      <a:pt x="2680502" y="2387632"/>
                    </a:lnTo>
                    <a:lnTo>
                      <a:pt x="0" y="2387632"/>
                    </a:lnTo>
                    <a:lnTo>
                      <a:pt x="172870" y="112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4496FA7A-6704-4EF4-BDB2-559E21F3248E}"/>
                  </a:ext>
                </a:extLst>
              </p:cNvPr>
              <p:cNvSpPr/>
              <p:nvPr/>
            </p:nvSpPr>
            <p:spPr>
              <a:xfrm>
                <a:off x="4885267" y="2379133"/>
                <a:ext cx="939800" cy="1253067"/>
              </a:xfrm>
              <a:custGeom>
                <a:avLst/>
                <a:gdLst>
                  <a:gd name="connsiteX0" fmla="*/ 0 w 939800"/>
                  <a:gd name="connsiteY0" fmla="*/ 0 h 1253067"/>
                  <a:gd name="connsiteX1" fmla="*/ 160866 w 939800"/>
                  <a:gd name="connsiteY1" fmla="*/ 1066800 h 1253067"/>
                  <a:gd name="connsiteX2" fmla="*/ 516466 w 939800"/>
                  <a:gd name="connsiteY2" fmla="*/ 1253067 h 1253067"/>
                  <a:gd name="connsiteX3" fmla="*/ 939800 w 939800"/>
                  <a:gd name="connsiteY3" fmla="*/ 558800 h 1253067"/>
                  <a:gd name="connsiteX4" fmla="*/ 787400 w 939800"/>
                  <a:gd name="connsiteY4" fmla="*/ 110067 h 1253067"/>
                  <a:gd name="connsiteX5" fmla="*/ 330200 w 939800"/>
                  <a:gd name="connsiteY5" fmla="*/ 0 h 1253067"/>
                  <a:gd name="connsiteX6" fmla="*/ 0 w 939800"/>
                  <a:gd name="connsiteY6" fmla="*/ 0 h 125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800" h="1253067">
                    <a:moveTo>
                      <a:pt x="0" y="0"/>
                    </a:moveTo>
                    <a:lnTo>
                      <a:pt x="160866" y="1066800"/>
                    </a:lnTo>
                    <a:lnTo>
                      <a:pt x="516466" y="1253067"/>
                    </a:lnTo>
                    <a:lnTo>
                      <a:pt x="939800" y="558800"/>
                    </a:lnTo>
                    <a:lnTo>
                      <a:pt x="787400" y="110067"/>
                    </a:lnTo>
                    <a:lnTo>
                      <a:pt x="3302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F164FA9A-9088-4ADF-922A-821CCADCD7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34107" y="2006665"/>
              <a:ext cx="2523787" cy="2844670"/>
              <a:chOff x="4834107" y="2006665"/>
              <a:chExt cx="2523787" cy="2844670"/>
            </a:xfrm>
          </p:grpSpPr>
          <p:sp>
            <p:nvSpPr>
              <p:cNvPr id="34" name="Grafik 2" descr="Trophäe mit einfarbiger Füllung">
                <a:extLst>
                  <a:ext uri="{FF2B5EF4-FFF2-40B4-BE49-F238E27FC236}">
                    <a16:creationId xmlns:a16="http://schemas.microsoft.com/office/drawing/2014/main" id="{FB8AA8E1-DA04-4269-843E-12C2910F9D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34107" y="2006666"/>
                <a:ext cx="2523787" cy="2844668"/>
              </a:xfrm>
              <a:custGeom>
                <a:avLst/>
                <a:gdLst>
                  <a:gd name="connsiteX0" fmla="*/ 1790885 w 2092854"/>
                  <a:gd name="connsiteY0" fmla="*/ 1136121 h 2358945"/>
                  <a:gd name="connsiteX1" fmla="*/ 1372314 w 2092854"/>
                  <a:gd name="connsiteY1" fmla="*/ 1336437 h 2358945"/>
                  <a:gd name="connsiteX2" fmla="*/ 1551702 w 2092854"/>
                  <a:gd name="connsiteY2" fmla="*/ 1154060 h 2358945"/>
                  <a:gd name="connsiteX3" fmla="*/ 1620467 w 2092854"/>
                  <a:gd name="connsiteY3" fmla="*/ 1064366 h 2358945"/>
                  <a:gd name="connsiteX4" fmla="*/ 1701192 w 2092854"/>
                  <a:gd name="connsiteY4" fmla="*/ 780336 h 2358945"/>
                  <a:gd name="connsiteX5" fmla="*/ 1701192 w 2092854"/>
                  <a:gd name="connsiteY5" fmla="*/ 391663 h 2358945"/>
                  <a:gd name="connsiteX6" fmla="*/ 1910477 w 2092854"/>
                  <a:gd name="connsiteY6" fmla="*/ 391663 h 2358945"/>
                  <a:gd name="connsiteX7" fmla="*/ 1910477 w 2092854"/>
                  <a:gd name="connsiteY7" fmla="*/ 846111 h 2358945"/>
                  <a:gd name="connsiteX8" fmla="*/ 1790885 w 2092854"/>
                  <a:gd name="connsiteY8" fmla="*/ 1136121 h 2358945"/>
                  <a:gd name="connsiteX9" fmla="*/ 304959 w 2092854"/>
                  <a:gd name="connsiteY9" fmla="*/ 1136121 h 2358945"/>
                  <a:gd name="connsiteX10" fmla="*/ 179388 w 2092854"/>
                  <a:gd name="connsiteY10" fmla="*/ 846111 h 2358945"/>
                  <a:gd name="connsiteX11" fmla="*/ 179388 w 2092854"/>
                  <a:gd name="connsiteY11" fmla="*/ 388673 h 2358945"/>
                  <a:gd name="connsiteX12" fmla="*/ 388673 w 2092854"/>
                  <a:gd name="connsiteY12" fmla="*/ 388673 h 2358945"/>
                  <a:gd name="connsiteX13" fmla="*/ 388673 w 2092854"/>
                  <a:gd name="connsiteY13" fmla="*/ 777346 h 2358945"/>
                  <a:gd name="connsiteX14" fmla="*/ 469397 w 2092854"/>
                  <a:gd name="connsiteY14" fmla="*/ 1061376 h 2358945"/>
                  <a:gd name="connsiteX15" fmla="*/ 538163 w 2092854"/>
                  <a:gd name="connsiteY15" fmla="*/ 1151070 h 2358945"/>
                  <a:gd name="connsiteX16" fmla="*/ 717550 w 2092854"/>
                  <a:gd name="connsiteY16" fmla="*/ 1333447 h 2358945"/>
                  <a:gd name="connsiteX17" fmla="*/ 304959 w 2092854"/>
                  <a:gd name="connsiteY17" fmla="*/ 1136121 h 2358945"/>
                  <a:gd name="connsiteX18" fmla="*/ 2092854 w 2092854"/>
                  <a:gd name="connsiteY18" fmla="*/ 837142 h 2358945"/>
                  <a:gd name="connsiteX19" fmla="*/ 2092854 w 2092854"/>
                  <a:gd name="connsiteY19" fmla="*/ 209285 h 2358945"/>
                  <a:gd name="connsiteX20" fmla="*/ 1704181 w 2092854"/>
                  <a:gd name="connsiteY20" fmla="*/ 209285 h 2358945"/>
                  <a:gd name="connsiteX21" fmla="*/ 1704181 w 2092854"/>
                  <a:gd name="connsiteY21" fmla="*/ 0 h 2358945"/>
                  <a:gd name="connsiteX22" fmla="*/ 1046427 w 2092854"/>
                  <a:gd name="connsiteY22" fmla="*/ 0 h 2358945"/>
                  <a:gd name="connsiteX23" fmla="*/ 388673 w 2092854"/>
                  <a:gd name="connsiteY23" fmla="*/ 0 h 2358945"/>
                  <a:gd name="connsiteX24" fmla="*/ 388673 w 2092854"/>
                  <a:gd name="connsiteY24" fmla="*/ 209285 h 2358945"/>
                  <a:gd name="connsiteX25" fmla="*/ 0 w 2092854"/>
                  <a:gd name="connsiteY25" fmla="*/ 209285 h 2358945"/>
                  <a:gd name="connsiteX26" fmla="*/ 0 w 2092854"/>
                  <a:gd name="connsiteY26" fmla="*/ 834152 h 2358945"/>
                  <a:gd name="connsiteX27" fmla="*/ 170418 w 2092854"/>
                  <a:gd name="connsiteY27" fmla="*/ 1252723 h 2358945"/>
                  <a:gd name="connsiteX28" fmla="*/ 884978 w 2092854"/>
                  <a:gd name="connsiteY28" fmla="*/ 1521804 h 2358945"/>
                  <a:gd name="connsiteX29" fmla="*/ 926835 w 2092854"/>
                  <a:gd name="connsiteY29" fmla="*/ 1671294 h 2358945"/>
                  <a:gd name="connsiteX30" fmla="*/ 926835 w 2092854"/>
                  <a:gd name="connsiteY30" fmla="*/ 2059967 h 2358945"/>
                  <a:gd name="connsiteX31" fmla="*/ 777346 w 2092854"/>
                  <a:gd name="connsiteY31" fmla="*/ 2059967 h 2358945"/>
                  <a:gd name="connsiteX32" fmla="*/ 657754 w 2092854"/>
                  <a:gd name="connsiteY32" fmla="*/ 2179558 h 2358945"/>
                  <a:gd name="connsiteX33" fmla="*/ 508265 w 2092854"/>
                  <a:gd name="connsiteY33" fmla="*/ 2179558 h 2358945"/>
                  <a:gd name="connsiteX34" fmla="*/ 388673 w 2092854"/>
                  <a:gd name="connsiteY34" fmla="*/ 2299150 h 2358945"/>
                  <a:gd name="connsiteX35" fmla="*/ 388673 w 2092854"/>
                  <a:gd name="connsiteY35" fmla="*/ 2358946 h 2358945"/>
                  <a:gd name="connsiteX36" fmla="*/ 1704181 w 2092854"/>
                  <a:gd name="connsiteY36" fmla="*/ 2358946 h 2358945"/>
                  <a:gd name="connsiteX37" fmla="*/ 1704181 w 2092854"/>
                  <a:gd name="connsiteY37" fmla="*/ 2299150 h 2358945"/>
                  <a:gd name="connsiteX38" fmla="*/ 1584590 w 2092854"/>
                  <a:gd name="connsiteY38" fmla="*/ 2179558 h 2358945"/>
                  <a:gd name="connsiteX39" fmla="*/ 1435100 w 2092854"/>
                  <a:gd name="connsiteY39" fmla="*/ 2179558 h 2358945"/>
                  <a:gd name="connsiteX40" fmla="*/ 1315508 w 2092854"/>
                  <a:gd name="connsiteY40" fmla="*/ 2059967 h 2358945"/>
                  <a:gd name="connsiteX41" fmla="*/ 1166019 w 2092854"/>
                  <a:gd name="connsiteY41" fmla="*/ 2059967 h 2358945"/>
                  <a:gd name="connsiteX42" fmla="*/ 1166019 w 2092854"/>
                  <a:gd name="connsiteY42" fmla="*/ 1674283 h 2358945"/>
                  <a:gd name="connsiteX43" fmla="*/ 1207876 w 2092854"/>
                  <a:gd name="connsiteY43" fmla="*/ 1524794 h 2358945"/>
                  <a:gd name="connsiteX44" fmla="*/ 1922436 w 2092854"/>
                  <a:gd name="connsiteY44" fmla="*/ 1255713 h 2358945"/>
                  <a:gd name="connsiteX45" fmla="*/ 2092854 w 2092854"/>
                  <a:gd name="connsiteY45" fmla="*/ 837142 h 235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092854" h="2358945">
                    <a:moveTo>
                      <a:pt x="1790885" y="1136121"/>
                    </a:moveTo>
                    <a:cubicBezTo>
                      <a:pt x="1686243" y="1243753"/>
                      <a:pt x="1587579" y="1312519"/>
                      <a:pt x="1372314" y="1336437"/>
                    </a:cubicBezTo>
                    <a:cubicBezTo>
                      <a:pt x="1429120" y="1279631"/>
                      <a:pt x="1494896" y="1222825"/>
                      <a:pt x="1551702" y="1154060"/>
                    </a:cubicBezTo>
                    <a:cubicBezTo>
                      <a:pt x="1575620" y="1127152"/>
                      <a:pt x="1620467" y="1067356"/>
                      <a:pt x="1620467" y="1064366"/>
                    </a:cubicBezTo>
                    <a:cubicBezTo>
                      <a:pt x="1671294" y="980652"/>
                      <a:pt x="1701192" y="884978"/>
                      <a:pt x="1701192" y="780336"/>
                    </a:cubicBezTo>
                    <a:lnTo>
                      <a:pt x="1701192" y="391663"/>
                    </a:lnTo>
                    <a:lnTo>
                      <a:pt x="1910477" y="391663"/>
                    </a:lnTo>
                    <a:lnTo>
                      <a:pt x="1910477" y="846111"/>
                    </a:lnTo>
                    <a:cubicBezTo>
                      <a:pt x="1913467" y="852091"/>
                      <a:pt x="1919446" y="1001580"/>
                      <a:pt x="1790885" y="1136121"/>
                    </a:cubicBezTo>
                    <a:close/>
                    <a:moveTo>
                      <a:pt x="304959" y="1136121"/>
                    </a:moveTo>
                    <a:cubicBezTo>
                      <a:pt x="173408" y="1001580"/>
                      <a:pt x="179388" y="852091"/>
                      <a:pt x="179388" y="846111"/>
                    </a:cubicBezTo>
                    <a:lnTo>
                      <a:pt x="179388" y="388673"/>
                    </a:lnTo>
                    <a:lnTo>
                      <a:pt x="388673" y="388673"/>
                    </a:lnTo>
                    <a:lnTo>
                      <a:pt x="388673" y="777346"/>
                    </a:lnTo>
                    <a:cubicBezTo>
                      <a:pt x="388673" y="881989"/>
                      <a:pt x="418571" y="977662"/>
                      <a:pt x="469397" y="1061376"/>
                    </a:cubicBezTo>
                    <a:cubicBezTo>
                      <a:pt x="469397" y="1064366"/>
                      <a:pt x="514244" y="1127152"/>
                      <a:pt x="538163" y="1151070"/>
                    </a:cubicBezTo>
                    <a:cubicBezTo>
                      <a:pt x="597958" y="1219835"/>
                      <a:pt x="660744" y="1276641"/>
                      <a:pt x="717550" y="1333447"/>
                    </a:cubicBezTo>
                    <a:cubicBezTo>
                      <a:pt x="508265" y="1309529"/>
                      <a:pt x="406612" y="1240764"/>
                      <a:pt x="304959" y="1136121"/>
                    </a:cubicBezTo>
                    <a:close/>
                    <a:moveTo>
                      <a:pt x="2092854" y="837142"/>
                    </a:moveTo>
                    <a:lnTo>
                      <a:pt x="2092854" y="209285"/>
                    </a:lnTo>
                    <a:lnTo>
                      <a:pt x="1704181" y="209285"/>
                    </a:lnTo>
                    <a:lnTo>
                      <a:pt x="1704181" y="0"/>
                    </a:lnTo>
                    <a:lnTo>
                      <a:pt x="1046427" y="0"/>
                    </a:lnTo>
                    <a:lnTo>
                      <a:pt x="388673" y="0"/>
                    </a:lnTo>
                    <a:lnTo>
                      <a:pt x="388673" y="209285"/>
                    </a:lnTo>
                    <a:lnTo>
                      <a:pt x="0" y="209285"/>
                    </a:lnTo>
                    <a:lnTo>
                      <a:pt x="0" y="834152"/>
                    </a:lnTo>
                    <a:cubicBezTo>
                      <a:pt x="0" y="864050"/>
                      <a:pt x="0" y="1070345"/>
                      <a:pt x="170418" y="1252723"/>
                    </a:cubicBezTo>
                    <a:cubicBezTo>
                      <a:pt x="334857" y="1426131"/>
                      <a:pt x="535173" y="1515824"/>
                      <a:pt x="884978" y="1521804"/>
                    </a:cubicBezTo>
                    <a:cubicBezTo>
                      <a:pt x="911886" y="1566651"/>
                      <a:pt x="926835" y="1617477"/>
                      <a:pt x="926835" y="1671294"/>
                    </a:cubicBezTo>
                    <a:lnTo>
                      <a:pt x="926835" y="2059967"/>
                    </a:lnTo>
                    <a:lnTo>
                      <a:pt x="777346" y="2059967"/>
                    </a:lnTo>
                    <a:cubicBezTo>
                      <a:pt x="711570" y="2059967"/>
                      <a:pt x="657754" y="2113783"/>
                      <a:pt x="657754" y="2179558"/>
                    </a:cubicBezTo>
                    <a:lnTo>
                      <a:pt x="508265" y="2179558"/>
                    </a:lnTo>
                    <a:cubicBezTo>
                      <a:pt x="442489" y="2179558"/>
                      <a:pt x="388673" y="2233374"/>
                      <a:pt x="388673" y="2299150"/>
                    </a:cubicBezTo>
                    <a:lnTo>
                      <a:pt x="388673" y="2358946"/>
                    </a:lnTo>
                    <a:lnTo>
                      <a:pt x="1704181" y="2358946"/>
                    </a:lnTo>
                    <a:lnTo>
                      <a:pt x="1704181" y="2299150"/>
                    </a:lnTo>
                    <a:cubicBezTo>
                      <a:pt x="1704181" y="2233374"/>
                      <a:pt x="1650365" y="2179558"/>
                      <a:pt x="1584590" y="2179558"/>
                    </a:cubicBezTo>
                    <a:lnTo>
                      <a:pt x="1435100" y="2179558"/>
                    </a:lnTo>
                    <a:cubicBezTo>
                      <a:pt x="1435100" y="2113783"/>
                      <a:pt x="1381284" y="2059967"/>
                      <a:pt x="1315508" y="2059967"/>
                    </a:cubicBezTo>
                    <a:lnTo>
                      <a:pt x="1166019" y="2059967"/>
                    </a:lnTo>
                    <a:lnTo>
                      <a:pt x="1166019" y="1674283"/>
                    </a:lnTo>
                    <a:cubicBezTo>
                      <a:pt x="1166019" y="1620467"/>
                      <a:pt x="1180968" y="1569641"/>
                      <a:pt x="1207876" y="1524794"/>
                    </a:cubicBezTo>
                    <a:cubicBezTo>
                      <a:pt x="1557681" y="1518814"/>
                      <a:pt x="1757998" y="1426131"/>
                      <a:pt x="1922436" y="1255713"/>
                    </a:cubicBezTo>
                    <a:cubicBezTo>
                      <a:pt x="2092854" y="1076325"/>
                      <a:pt x="2092854" y="867040"/>
                      <a:pt x="2092854" y="83714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98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pic>
            <p:nvPicPr>
              <p:cNvPr id="35" name="Grafik 34" descr="Trophäe mit einfarbiger Füllung">
                <a:extLst>
                  <a:ext uri="{FF2B5EF4-FFF2-40B4-BE49-F238E27FC236}">
                    <a16:creationId xmlns:a16="http://schemas.microsoft.com/office/drawing/2014/main" id="{B3DCAF37-7DEB-4C5C-B381-AE1364B69A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51072" t="61943" r="43507" b="19366"/>
              <a:stretch/>
            </p:blipFill>
            <p:spPr>
              <a:xfrm>
                <a:off x="6156959" y="3683000"/>
                <a:ext cx="187961" cy="808042"/>
              </a:xfrm>
              <a:prstGeom prst="rect">
                <a:avLst/>
              </a:prstGeom>
            </p:spPr>
          </p:pic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E732EBE2-5089-426C-90E4-80B4427BBEA1}"/>
                  </a:ext>
                </a:extLst>
              </p:cNvPr>
              <p:cNvGrpSpPr/>
              <p:nvPr/>
            </p:nvGrpSpPr>
            <p:grpSpPr>
              <a:xfrm>
                <a:off x="5486780" y="2006665"/>
                <a:ext cx="1415670" cy="1697501"/>
                <a:chOff x="5486780" y="2006665"/>
                <a:chExt cx="1415670" cy="1697501"/>
              </a:xfrm>
            </p:grpSpPr>
            <p:sp>
              <p:nvSpPr>
                <p:cNvPr id="47" name="Flussdiagramm: Verzögerung 46">
                  <a:extLst>
                    <a:ext uri="{FF2B5EF4-FFF2-40B4-BE49-F238E27FC236}">
                      <a16:creationId xmlns:a16="http://schemas.microsoft.com/office/drawing/2014/main" id="{15425DDF-9F40-488B-A497-D45F76F5F498}"/>
                    </a:ext>
                  </a:extLst>
                </p:cNvPr>
                <p:cNvSpPr/>
                <p:nvPr/>
              </p:nvSpPr>
              <p:spPr>
                <a:xfrm rot="5400000">
                  <a:off x="5367899" y="2163266"/>
                  <a:ext cx="1691151" cy="1377950"/>
                </a:xfrm>
                <a:prstGeom prst="flowChartDelay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8" name="Flussdiagramm: Verzögerung 47">
                  <a:extLst>
                    <a:ext uri="{FF2B5EF4-FFF2-40B4-BE49-F238E27FC236}">
                      <a16:creationId xmlns:a16="http://schemas.microsoft.com/office/drawing/2014/main" id="{5B9A2773-01C1-451E-8719-5352A16FB882}"/>
                    </a:ext>
                  </a:extLst>
                </p:cNvPr>
                <p:cNvSpPr/>
                <p:nvPr/>
              </p:nvSpPr>
              <p:spPr>
                <a:xfrm rot="5400000">
                  <a:off x="5182351" y="2311094"/>
                  <a:ext cx="1697501" cy="1088643"/>
                </a:xfrm>
                <a:prstGeom prst="flowChartDelay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9" name="Flussdiagramm: Verzögerung 48">
                  <a:extLst>
                    <a:ext uri="{FF2B5EF4-FFF2-40B4-BE49-F238E27FC236}">
                      <a16:creationId xmlns:a16="http://schemas.microsoft.com/office/drawing/2014/main" id="{607807BD-C0A1-4F6F-A0AA-DEF45F6FA2D0}"/>
                    </a:ext>
                  </a:extLst>
                </p:cNvPr>
                <p:cNvSpPr/>
                <p:nvPr/>
              </p:nvSpPr>
              <p:spPr>
                <a:xfrm rot="5400000">
                  <a:off x="5247249" y="2375991"/>
                  <a:ext cx="1697501" cy="958850"/>
                </a:xfrm>
                <a:prstGeom prst="flowChartDelay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pic>
            <p:nvPicPr>
              <p:cNvPr id="37" name="Grafik 36" descr="Trophäe mit einfarbiger Füllung">
                <a:extLst>
                  <a:ext uri="{FF2B5EF4-FFF2-40B4-BE49-F238E27FC236}">
                    <a16:creationId xmlns:a16="http://schemas.microsoft.com/office/drawing/2014/main" id="{B7B1E682-1BA2-4AB9-8D03-EE1CC6E3C8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52830" t="61943" r="43507" b="19366"/>
              <a:stretch/>
            </p:blipFill>
            <p:spPr>
              <a:xfrm flipH="1">
                <a:off x="5933436" y="3697816"/>
                <a:ext cx="127003" cy="793225"/>
              </a:xfrm>
              <a:prstGeom prst="rect">
                <a:avLst/>
              </a:prstGeom>
            </p:spPr>
          </p:pic>
          <p:sp>
            <p:nvSpPr>
              <p:cNvPr id="38" name="Rechteck: obere Ecken abgerundet 37">
                <a:extLst>
                  <a:ext uri="{FF2B5EF4-FFF2-40B4-BE49-F238E27FC236}">
                    <a16:creationId xmlns:a16="http://schemas.microsoft.com/office/drawing/2014/main" id="{75C13542-3A1A-46B7-B157-1059FFF75E30}"/>
                  </a:ext>
                </a:extLst>
              </p:cNvPr>
              <p:cNvSpPr/>
              <p:nvPr/>
            </p:nvSpPr>
            <p:spPr>
              <a:xfrm>
                <a:off x="5633428" y="4491041"/>
                <a:ext cx="925142" cy="21907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9" name="Rechteck: obere Ecken abgerundet 38">
                <a:extLst>
                  <a:ext uri="{FF2B5EF4-FFF2-40B4-BE49-F238E27FC236}">
                    <a16:creationId xmlns:a16="http://schemas.microsoft.com/office/drawing/2014/main" id="{DDA9A294-F260-4937-8486-4928743C1A01}"/>
                  </a:ext>
                </a:extLst>
              </p:cNvPr>
              <p:cNvSpPr/>
              <p:nvPr/>
            </p:nvSpPr>
            <p:spPr>
              <a:xfrm>
                <a:off x="5627397" y="4491041"/>
                <a:ext cx="675903" cy="21907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0" name="Rechteck: obere Ecken abgerundet 39">
                <a:extLst>
                  <a:ext uri="{FF2B5EF4-FFF2-40B4-BE49-F238E27FC236}">
                    <a16:creationId xmlns:a16="http://schemas.microsoft.com/office/drawing/2014/main" id="{5563B21C-7470-45CC-A702-FFBB55389AEC}"/>
                  </a:ext>
                </a:extLst>
              </p:cNvPr>
              <p:cNvSpPr/>
              <p:nvPr/>
            </p:nvSpPr>
            <p:spPr>
              <a:xfrm>
                <a:off x="5722487" y="4491041"/>
                <a:ext cx="675903" cy="21907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1" name="Rechteck: obere Ecken abgerundet 40">
                <a:extLst>
                  <a:ext uri="{FF2B5EF4-FFF2-40B4-BE49-F238E27FC236}">
                    <a16:creationId xmlns:a16="http://schemas.microsoft.com/office/drawing/2014/main" id="{E16911B4-FE92-44CA-A0EF-979116A9C444}"/>
                  </a:ext>
                </a:extLst>
              </p:cNvPr>
              <p:cNvSpPr/>
              <p:nvPr/>
            </p:nvSpPr>
            <p:spPr>
              <a:xfrm>
                <a:off x="5793357" y="4491041"/>
                <a:ext cx="605284" cy="21907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42" name="Gruppieren 41">
                <a:extLst>
                  <a:ext uri="{FF2B5EF4-FFF2-40B4-BE49-F238E27FC236}">
                    <a16:creationId xmlns:a16="http://schemas.microsoft.com/office/drawing/2014/main" id="{D63A64D9-1CEB-4D72-AF72-AD7D3DBAF16A}"/>
                  </a:ext>
                </a:extLst>
              </p:cNvPr>
              <p:cNvGrpSpPr/>
              <p:nvPr/>
            </p:nvGrpSpPr>
            <p:grpSpPr>
              <a:xfrm>
                <a:off x="5300185" y="4632261"/>
                <a:ext cx="1591628" cy="219074"/>
                <a:chOff x="5300185" y="4632261"/>
                <a:chExt cx="1591628" cy="219074"/>
              </a:xfrm>
            </p:grpSpPr>
            <p:sp>
              <p:nvSpPr>
                <p:cNvPr id="43" name="Rechteck: obere Ecken abgerundet 42">
                  <a:extLst>
                    <a:ext uri="{FF2B5EF4-FFF2-40B4-BE49-F238E27FC236}">
                      <a16:creationId xmlns:a16="http://schemas.microsoft.com/office/drawing/2014/main" id="{1A4B1898-B37A-43DB-8A05-B8CCDADAB6C7}"/>
                    </a:ext>
                  </a:extLst>
                </p:cNvPr>
                <p:cNvSpPr/>
                <p:nvPr/>
              </p:nvSpPr>
              <p:spPr>
                <a:xfrm>
                  <a:off x="5300185" y="4632261"/>
                  <a:ext cx="1591628" cy="2190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4" name="Rechteck: obere Ecken abgerundet 43">
                  <a:extLst>
                    <a:ext uri="{FF2B5EF4-FFF2-40B4-BE49-F238E27FC236}">
                      <a16:creationId xmlns:a16="http://schemas.microsoft.com/office/drawing/2014/main" id="{D19E4F94-C2C6-41B3-87DE-5087738CD3F2}"/>
                    </a:ext>
                  </a:extLst>
                </p:cNvPr>
                <p:cNvSpPr/>
                <p:nvPr/>
              </p:nvSpPr>
              <p:spPr>
                <a:xfrm>
                  <a:off x="5966671" y="4632261"/>
                  <a:ext cx="925142" cy="2190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5" name="Rechteck: obere Ecken abgerundet 44">
                  <a:extLst>
                    <a:ext uri="{FF2B5EF4-FFF2-40B4-BE49-F238E27FC236}">
                      <a16:creationId xmlns:a16="http://schemas.microsoft.com/office/drawing/2014/main" id="{6E769974-957E-4DBD-AFAC-D96E3075FD77}"/>
                    </a:ext>
                  </a:extLst>
                </p:cNvPr>
                <p:cNvSpPr/>
                <p:nvPr/>
              </p:nvSpPr>
              <p:spPr>
                <a:xfrm>
                  <a:off x="5421027" y="4632261"/>
                  <a:ext cx="1088642" cy="2190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6" name="Rechteck: obere Ecken abgerundet 45">
                  <a:extLst>
                    <a:ext uri="{FF2B5EF4-FFF2-40B4-BE49-F238E27FC236}">
                      <a16:creationId xmlns:a16="http://schemas.microsoft.com/office/drawing/2014/main" id="{BAAEDB7D-1048-4691-9915-3AB903F61B0E}"/>
                    </a:ext>
                  </a:extLst>
                </p:cNvPr>
                <p:cNvSpPr/>
                <p:nvPr/>
              </p:nvSpPr>
              <p:spPr>
                <a:xfrm>
                  <a:off x="5551679" y="4632261"/>
                  <a:ext cx="1088642" cy="2190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067A1C6D-7206-4AC0-8598-3D03100B84AA}"/>
              </a:ext>
            </a:extLst>
          </p:cNvPr>
          <p:cNvGrpSpPr>
            <a:grpSpLocks noChangeAspect="1"/>
          </p:cNvGrpSpPr>
          <p:nvPr/>
        </p:nvGrpSpPr>
        <p:grpSpPr>
          <a:xfrm>
            <a:off x="8141409" y="3289970"/>
            <a:ext cx="1130444" cy="1130444"/>
            <a:chOff x="3417676" y="750676"/>
            <a:chExt cx="5356648" cy="5356648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2C67A98B-AFF2-497D-AD8C-ED71A9AC4A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68D7E1FC-4F1D-4AEE-9CCC-0FB9DB2A46A8}"/>
                </a:ext>
              </a:extLst>
            </p:cNvPr>
            <p:cNvGrpSpPr/>
            <p:nvPr/>
          </p:nvGrpSpPr>
          <p:grpSpPr>
            <a:xfrm>
              <a:off x="4538134" y="2330944"/>
              <a:ext cx="4178041" cy="3599151"/>
              <a:chOff x="4538134" y="2330944"/>
              <a:chExt cx="4178041" cy="3599151"/>
            </a:xfrm>
            <a:solidFill>
              <a:srgbClr val="D00000"/>
            </a:solidFill>
          </p:grpSpPr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5FDEBFA7-B656-4141-958E-35C5ACA6E6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4" y="3074460"/>
                <a:ext cx="4178041" cy="2855635"/>
              </a:xfrm>
              <a:custGeom>
                <a:avLst/>
                <a:gdLst>
                  <a:gd name="connsiteX0" fmla="*/ 1807635 w 4178041"/>
                  <a:gd name="connsiteY0" fmla="*/ 0 h 4317193"/>
                  <a:gd name="connsiteX1" fmla="*/ 4178041 w 4178041"/>
                  <a:gd name="connsiteY1" fmla="*/ 2370406 h 4317193"/>
                  <a:gd name="connsiteX2" fmla="*/ 4115779 w 4178041"/>
                  <a:gd name="connsiteY2" fmla="*/ 2612551 h 4317193"/>
                  <a:gd name="connsiteX3" fmla="*/ 2600392 w 4178041"/>
                  <a:gd name="connsiteY3" fmla="*/ 4283947 h 4317193"/>
                  <a:gd name="connsiteX4" fmla="*/ 2509559 w 4178041"/>
                  <a:gd name="connsiteY4" fmla="*/ 4317193 h 4317193"/>
                  <a:gd name="connsiteX5" fmla="*/ 0 w 4178041"/>
                  <a:gd name="connsiteY5" fmla="*/ 1807634 h 4317193"/>
                  <a:gd name="connsiteX0" fmla="*/ 3246968 w 4178041"/>
                  <a:gd name="connsiteY0" fmla="*/ 0 h 2852460"/>
                  <a:gd name="connsiteX1" fmla="*/ 4178041 w 4178041"/>
                  <a:gd name="connsiteY1" fmla="*/ 905673 h 2852460"/>
                  <a:gd name="connsiteX2" fmla="*/ 4115779 w 4178041"/>
                  <a:gd name="connsiteY2" fmla="*/ 1147818 h 2852460"/>
                  <a:gd name="connsiteX3" fmla="*/ 2600392 w 4178041"/>
                  <a:gd name="connsiteY3" fmla="*/ 2819214 h 2852460"/>
                  <a:gd name="connsiteX4" fmla="*/ 2509559 w 4178041"/>
                  <a:gd name="connsiteY4" fmla="*/ 2852460 h 2852460"/>
                  <a:gd name="connsiteX5" fmla="*/ 0 w 4178041"/>
                  <a:gd name="connsiteY5" fmla="*/ 342901 h 2852460"/>
                  <a:gd name="connsiteX6" fmla="*/ 3246968 w 4178041"/>
                  <a:gd name="connsiteY6" fmla="*/ 0 h 2852460"/>
                  <a:gd name="connsiteX0" fmla="*/ 3259668 w 4178041"/>
                  <a:gd name="connsiteY0" fmla="*/ 0 h 2855635"/>
                  <a:gd name="connsiteX1" fmla="*/ 4178041 w 4178041"/>
                  <a:gd name="connsiteY1" fmla="*/ 908848 h 2855635"/>
                  <a:gd name="connsiteX2" fmla="*/ 4115779 w 4178041"/>
                  <a:gd name="connsiteY2" fmla="*/ 1150993 h 2855635"/>
                  <a:gd name="connsiteX3" fmla="*/ 2600392 w 4178041"/>
                  <a:gd name="connsiteY3" fmla="*/ 2822389 h 2855635"/>
                  <a:gd name="connsiteX4" fmla="*/ 2509559 w 4178041"/>
                  <a:gd name="connsiteY4" fmla="*/ 2855635 h 2855635"/>
                  <a:gd name="connsiteX5" fmla="*/ 0 w 4178041"/>
                  <a:gd name="connsiteY5" fmla="*/ 346076 h 2855635"/>
                  <a:gd name="connsiteX6" fmla="*/ 3259668 w 4178041"/>
                  <a:gd name="connsiteY6" fmla="*/ 0 h 2855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78041" h="2855635">
                    <a:moveTo>
                      <a:pt x="3259668" y="0"/>
                    </a:moveTo>
                    <a:lnTo>
                      <a:pt x="4178041" y="908848"/>
                    </a:lnTo>
                    <a:lnTo>
                      <a:pt x="4115779" y="1150993"/>
                    </a:lnTo>
                    <a:cubicBezTo>
                      <a:pt x="3881013" y="1905790"/>
                      <a:pt x="3321360" y="2517446"/>
                      <a:pt x="2600392" y="2822389"/>
                    </a:cubicBezTo>
                    <a:lnTo>
                      <a:pt x="2509559" y="2855635"/>
                    </a:lnTo>
                    <a:lnTo>
                      <a:pt x="0" y="346076"/>
                    </a:lnTo>
                    <a:cubicBezTo>
                      <a:pt x="602545" y="-256469"/>
                      <a:pt x="2657123" y="602545"/>
                      <a:pt x="32596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58" name="Rechteck 57">
                <a:extLst>
                  <a:ext uri="{FF2B5EF4-FFF2-40B4-BE49-F238E27FC236}">
                    <a16:creationId xmlns:a16="http://schemas.microsoft.com/office/drawing/2014/main" id="{A7E6329F-2C7B-4C07-9FC4-D1D675FF29CC}"/>
                  </a:ext>
                </a:extLst>
              </p:cNvPr>
              <p:cNvSpPr/>
              <p:nvPr/>
            </p:nvSpPr>
            <p:spPr>
              <a:xfrm rot="2700000">
                <a:off x="5010958" y="2304766"/>
                <a:ext cx="1625600" cy="167795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9A4F50AD-8507-42E9-B706-BD6ED3802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273093">
              <a:off x="4572001" y="1778000"/>
              <a:ext cx="3301999" cy="3301999"/>
            </a:xfrm>
            <a:prstGeom prst="rect">
              <a:avLst/>
            </a:prstGeom>
          </p:spPr>
        </p:pic>
      </p:grpSp>
      <p:sp>
        <p:nvSpPr>
          <p:cNvPr id="59" name="Textfeld 58">
            <a:extLst>
              <a:ext uri="{FF2B5EF4-FFF2-40B4-BE49-F238E27FC236}">
                <a16:creationId xmlns:a16="http://schemas.microsoft.com/office/drawing/2014/main" id="{9D569343-601C-48D6-9149-BFA20E2995FF}"/>
              </a:ext>
            </a:extLst>
          </p:cNvPr>
          <p:cNvSpPr txBox="1"/>
          <p:nvPr/>
        </p:nvSpPr>
        <p:spPr>
          <a:xfrm>
            <a:off x="831071" y="3624360"/>
            <a:ext cx="1908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Wettbewerbe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A08E84E4-09EE-4456-9236-ED663878EB09}"/>
              </a:ext>
            </a:extLst>
          </p:cNvPr>
          <p:cNvSpPr txBox="1"/>
          <p:nvPr/>
        </p:nvSpPr>
        <p:spPr>
          <a:xfrm>
            <a:off x="9382797" y="3624360"/>
            <a:ext cx="1156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Theater</a:t>
            </a:r>
          </a:p>
        </p:txBody>
      </p:sp>
    </p:spTree>
    <p:extLst>
      <p:ext uri="{BB962C8B-B14F-4D97-AF65-F5344CB8AC3E}">
        <p14:creationId xmlns:p14="http://schemas.microsoft.com/office/powerpoint/2010/main" val="4056951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1B96A1D-4A03-42C0-A2A5-D4F44DD1E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49" y="1262"/>
            <a:ext cx="11417300" cy="1325563"/>
          </a:xfrm>
        </p:spPr>
        <p:txBody>
          <a:bodyPr/>
          <a:lstStyle/>
          <a:p>
            <a:pPr algn="ctr"/>
            <a:r>
              <a:rPr lang="de-DE" dirty="0">
                <a:latin typeface="+mn-lt"/>
              </a:rPr>
              <a:t>Was zeichnet uns aus?</a:t>
            </a:r>
          </a:p>
        </p:txBody>
      </p:sp>
      <p:cxnSp>
        <p:nvCxnSpPr>
          <p:cNvPr id="264" name="Gerader Verbinder 263">
            <a:extLst>
              <a:ext uri="{FF2B5EF4-FFF2-40B4-BE49-F238E27FC236}">
                <a16:creationId xmlns:a16="http://schemas.microsoft.com/office/drawing/2014/main" id="{AFC348FB-4810-4B71-A0ED-D41868320A79}"/>
              </a:ext>
            </a:extLst>
          </p:cNvPr>
          <p:cNvCxnSpPr>
            <a:cxnSpLocks/>
          </p:cNvCxnSpPr>
          <p:nvPr/>
        </p:nvCxnSpPr>
        <p:spPr>
          <a:xfrm rot="19380000" flipH="1">
            <a:off x="5359368" y="968772"/>
            <a:ext cx="0" cy="2452419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5" name="Gerader Verbinder 264">
            <a:extLst>
              <a:ext uri="{FF2B5EF4-FFF2-40B4-BE49-F238E27FC236}">
                <a16:creationId xmlns:a16="http://schemas.microsoft.com/office/drawing/2014/main" id="{082D93CC-0591-4950-AC2F-D1DAF24DFAF3}"/>
              </a:ext>
            </a:extLst>
          </p:cNvPr>
          <p:cNvCxnSpPr>
            <a:cxnSpLocks/>
          </p:cNvCxnSpPr>
          <p:nvPr/>
        </p:nvCxnSpPr>
        <p:spPr>
          <a:xfrm rot="2220000">
            <a:off x="6838551" y="978212"/>
            <a:ext cx="0" cy="2452419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8" name="Gerader Verbinder 267">
            <a:extLst>
              <a:ext uri="{FF2B5EF4-FFF2-40B4-BE49-F238E27FC236}">
                <a16:creationId xmlns:a16="http://schemas.microsoft.com/office/drawing/2014/main" id="{3131D7F0-E66D-4E43-9BF0-ED6DC2845BA5}"/>
              </a:ext>
            </a:extLst>
          </p:cNvPr>
          <p:cNvCxnSpPr>
            <a:cxnSpLocks/>
          </p:cNvCxnSpPr>
          <p:nvPr/>
        </p:nvCxnSpPr>
        <p:spPr>
          <a:xfrm rot="2220000" flipH="1" flipV="1">
            <a:off x="5359368" y="2933263"/>
            <a:ext cx="0" cy="2452419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9" name="Gerader Verbinder 268">
            <a:extLst>
              <a:ext uri="{FF2B5EF4-FFF2-40B4-BE49-F238E27FC236}">
                <a16:creationId xmlns:a16="http://schemas.microsoft.com/office/drawing/2014/main" id="{30497798-B184-473C-9B8A-E204EF9B7590}"/>
              </a:ext>
            </a:extLst>
          </p:cNvPr>
          <p:cNvCxnSpPr>
            <a:cxnSpLocks/>
          </p:cNvCxnSpPr>
          <p:nvPr/>
        </p:nvCxnSpPr>
        <p:spPr>
          <a:xfrm rot="19380000" flipV="1">
            <a:off x="6838551" y="2923823"/>
            <a:ext cx="0" cy="2452419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0" name="Gerader Verbinder 269">
            <a:extLst>
              <a:ext uri="{FF2B5EF4-FFF2-40B4-BE49-F238E27FC236}">
                <a16:creationId xmlns:a16="http://schemas.microsoft.com/office/drawing/2014/main" id="{57CC9095-901D-4792-9F0F-1A9A41C60F3D}"/>
              </a:ext>
            </a:extLst>
          </p:cNvPr>
          <p:cNvCxnSpPr>
            <a:cxnSpLocks/>
          </p:cNvCxnSpPr>
          <p:nvPr/>
        </p:nvCxnSpPr>
        <p:spPr>
          <a:xfrm rot="4380000" flipH="1" flipV="1">
            <a:off x="4921409" y="2311983"/>
            <a:ext cx="0" cy="2452419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1" name="Gerader Verbinder 270">
            <a:extLst>
              <a:ext uri="{FF2B5EF4-FFF2-40B4-BE49-F238E27FC236}">
                <a16:creationId xmlns:a16="http://schemas.microsoft.com/office/drawing/2014/main" id="{9FA61317-CED6-4D90-9090-ADE9C66FC9BB}"/>
              </a:ext>
            </a:extLst>
          </p:cNvPr>
          <p:cNvCxnSpPr>
            <a:cxnSpLocks/>
          </p:cNvCxnSpPr>
          <p:nvPr/>
        </p:nvCxnSpPr>
        <p:spPr>
          <a:xfrm rot="17220000" flipH="1">
            <a:off x="4946127" y="1589892"/>
            <a:ext cx="0" cy="2452419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4" name="Gerader Verbinder 273">
            <a:extLst>
              <a:ext uri="{FF2B5EF4-FFF2-40B4-BE49-F238E27FC236}">
                <a16:creationId xmlns:a16="http://schemas.microsoft.com/office/drawing/2014/main" id="{5B815890-B5B1-4291-864B-D7D60319BD89}"/>
              </a:ext>
            </a:extLst>
          </p:cNvPr>
          <p:cNvCxnSpPr>
            <a:cxnSpLocks/>
          </p:cNvCxnSpPr>
          <p:nvPr/>
        </p:nvCxnSpPr>
        <p:spPr>
          <a:xfrm rot="17220000" flipV="1">
            <a:off x="7272766" y="2311720"/>
            <a:ext cx="0" cy="2452419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5" name="Gerader Verbinder 274">
            <a:extLst>
              <a:ext uri="{FF2B5EF4-FFF2-40B4-BE49-F238E27FC236}">
                <a16:creationId xmlns:a16="http://schemas.microsoft.com/office/drawing/2014/main" id="{105D2597-CF8D-4EAF-AF9B-E6393E3F29E2}"/>
              </a:ext>
            </a:extLst>
          </p:cNvPr>
          <p:cNvCxnSpPr>
            <a:cxnSpLocks/>
          </p:cNvCxnSpPr>
          <p:nvPr/>
        </p:nvCxnSpPr>
        <p:spPr>
          <a:xfrm rot="4380000">
            <a:off x="7248048" y="1589629"/>
            <a:ext cx="0" cy="2452419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B7F53C5C-0534-46E9-AAAF-41022E31F905}"/>
              </a:ext>
            </a:extLst>
          </p:cNvPr>
          <p:cNvGrpSpPr>
            <a:grpSpLocks noChangeAspect="1"/>
          </p:cNvGrpSpPr>
          <p:nvPr/>
        </p:nvGrpSpPr>
        <p:grpSpPr>
          <a:xfrm>
            <a:off x="7105577" y="549743"/>
            <a:ext cx="1130444" cy="1130444"/>
            <a:chOff x="3417676" y="750676"/>
            <a:chExt cx="5356648" cy="5356648"/>
          </a:xfrm>
        </p:grpSpPr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A825DCDD-DC00-4711-AC16-502DE8EE29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77" name="Gruppieren 76">
              <a:extLst>
                <a:ext uri="{FF2B5EF4-FFF2-40B4-BE49-F238E27FC236}">
                  <a16:creationId xmlns:a16="http://schemas.microsoft.com/office/drawing/2014/main" id="{76175C0E-BC2D-49AC-B08F-2567F81889C4}"/>
                </a:ext>
              </a:extLst>
            </p:cNvPr>
            <p:cNvGrpSpPr/>
            <p:nvPr/>
          </p:nvGrpSpPr>
          <p:grpSpPr>
            <a:xfrm>
              <a:off x="4962285" y="1841925"/>
              <a:ext cx="3754743" cy="4256064"/>
              <a:chOff x="4962285" y="1841925"/>
              <a:chExt cx="3754743" cy="4256064"/>
            </a:xfrm>
          </p:grpSpPr>
          <p:sp>
            <p:nvSpPr>
              <p:cNvPr id="88" name="Freihandform: Form 87">
                <a:extLst>
                  <a:ext uri="{FF2B5EF4-FFF2-40B4-BE49-F238E27FC236}">
                    <a16:creationId xmlns:a16="http://schemas.microsoft.com/office/drawing/2014/main" id="{3640C7FD-378E-4340-B439-D2A4CAD872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62285" y="1841925"/>
                <a:ext cx="3754743" cy="4256064"/>
              </a:xfrm>
              <a:custGeom>
                <a:avLst/>
                <a:gdLst>
                  <a:gd name="connsiteX0" fmla="*/ 2277079 w 4415143"/>
                  <a:gd name="connsiteY0" fmla="*/ 0 h 4256064"/>
                  <a:gd name="connsiteX1" fmla="*/ 4415143 w 4415143"/>
                  <a:gd name="connsiteY1" fmla="*/ 2138064 h 4256064"/>
                  <a:gd name="connsiteX2" fmla="*/ 4352028 w 4415143"/>
                  <a:gd name="connsiteY2" fmla="*/ 2383527 h 4256064"/>
                  <a:gd name="connsiteX3" fmla="*/ 2067960 w 4415143"/>
                  <a:gd name="connsiteY3" fmla="*/ 4251571 h 4256064"/>
                  <a:gd name="connsiteX4" fmla="*/ 1978985 w 4415143"/>
                  <a:gd name="connsiteY4" fmla="*/ 4256064 h 4256064"/>
                  <a:gd name="connsiteX5" fmla="*/ 0 w 4415143"/>
                  <a:gd name="connsiteY5" fmla="*/ 2277078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  <a:gd name="connsiteX0" fmla="*/ 1616679 w 3754743"/>
                  <a:gd name="connsiteY0" fmla="*/ 0 h 4256064"/>
                  <a:gd name="connsiteX1" fmla="*/ 3754743 w 3754743"/>
                  <a:gd name="connsiteY1" fmla="*/ 2138064 h 4256064"/>
                  <a:gd name="connsiteX2" fmla="*/ 3691628 w 3754743"/>
                  <a:gd name="connsiteY2" fmla="*/ 2383527 h 4256064"/>
                  <a:gd name="connsiteX3" fmla="*/ 1407560 w 3754743"/>
                  <a:gd name="connsiteY3" fmla="*/ 4251571 h 4256064"/>
                  <a:gd name="connsiteX4" fmla="*/ 1318585 w 3754743"/>
                  <a:gd name="connsiteY4" fmla="*/ 4256064 h 4256064"/>
                  <a:gd name="connsiteX5" fmla="*/ 0 w 3754743"/>
                  <a:gd name="connsiteY5" fmla="*/ 2937478 h 4256064"/>
                  <a:gd name="connsiteX6" fmla="*/ 1616679 w 3754743"/>
                  <a:gd name="connsiteY6" fmla="*/ 0 h 425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54743" h="4256064">
                    <a:moveTo>
                      <a:pt x="1616679" y="0"/>
                    </a:moveTo>
                    <a:lnTo>
                      <a:pt x="3754743" y="2138064"/>
                    </a:lnTo>
                    <a:lnTo>
                      <a:pt x="3691628" y="2383527"/>
                    </a:lnTo>
                    <a:cubicBezTo>
                      <a:pt x="3378607" y="3389922"/>
                      <a:pt x="2488009" y="4141846"/>
                      <a:pt x="1407560" y="4251571"/>
                    </a:cubicBezTo>
                    <a:lnTo>
                      <a:pt x="1318585" y="4256064"/>
                    </a:lnTo>
                    <a:lnTo>
                      <a:pt x="0" y="2937478"/>
                    </a:lnTo>
                    <a:cubicBezTo>
                      <a:pt x="1755976" y="1949852"/>
                      <a:pt x="857653" y="759026"/>
                      <a:pt x="1616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89" name="Rechteck 48">
                <a:extLst>
                  <a:ext uri="{FF2B5EF4-FFF2-40B4-BE49-F238E27FC236}">
                    <a16:creationId xmlns:a16="http://schemas.microsoft.com/office/drawing/2014/main" id="{56069B59-233B-44F4-A7AE-F4E685C038D5}"/>
                  </a:ext>
                </a:extLst>
              </p:cNvPr>
              <p:cNvSpPr/>
              <p:nvPr/>
            </p:nvSpPr>
            <p:spPr>
              <a:xfrm rot="2700000">
                <a:off x="5684323" y="1860898"/>
                <a:ext cx="1029314" cy="1047696"/>
              </a:xfrm>
              <a:custGeom>
                <a:avLst/>
                <a:gdLst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0 w 1010858"/>
                  <a:gd name="connsiteY3" fmla="*/ 1047696 h 1047696"/>
                  <a:gd name="connsiteX4" fmla="*/ 0 w 1010858"/>
                  <a:gd name="connsiteY4" fmla="*/ 0 h 1047696"/>
                  <a:gd name="connsiteX0" fmla="*/ 0 w 1010858"/>
                  <a:gd name="connsiteY0" fmla="*/ 0 h 1047697"/>
                  <a:gd name="connsiteX1" fmla="*/ 1010858 w 1010858"/>
                  <a:gd name="connsiteY1" fmla="*/ 0 h 1047697"/>
                  <a:gd name="connsiteX2" fmla="*/ 1010858 w 1010858"/>
                  <a:gd name="connsiteY2" fmla="*/ 1047696 h 1047697"/>
                  <a:gd name="connsiteX3" fmla="*/ 119737 w 1010858"/>
                  <a:gd name="connsiteY3" fmla="*/ 1047697 h 1047697"/>
                  <a:gd name="connsiteX4" fmla="*/ 0 w 1010858"/>
                  <a:gd name="connsiteY4" fmla="*/ 0 h 1047697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2119 w 1022977"/>
                  <a:gd name="connsiteY0" fmla="*/ 0 h 1047696"/>
                  <a:gd name="connsiteX1" fmla="*/ 1022977 w 1022977"/>
                  <a:gd name="connsiteY1" fmla="*/ 0 h 1047696"/>
                  <a:gd name="connsiteX2" fmla="*/ 1022977 w 1022977"/>
                  <a:gd name="connsiteY2" fmla="*/ 1047696 h 1047696"/>
                  <a:gd name="connsiteX3" fmla="*/ 107909 w 1022977"/>
                  <a:gd name="connsiteY3" fmla="*/ 1041710 h 1047696"/>
                  <a:gd name="connsiteX4" fmla="*/ 12119 w 1022977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0 w 1010858"/>
                  <a:gd name="connsiteY0" fmla="*/ 0 h 1047696"/>
                  <a:gd name="connsiteX1" fmla="*/ 1010858 w 1010858"/>
                  <a:gd name="connsiteY1" fmla="*/ 0 h 1047696"/>
                  <a:gd name="connsiteX2" fmla="*/ 1010858 w 1010858"/>
                  <a:gd name="connsiteY2" fmla="*/ 1047696 h 1047696"/>
                  <a:gd name="connsiteX3" fmla="*/ 95790 w 1010858"/>
                  <a:gd name="connsiteY3" fmla="*/ 1041710 h 1047696"/>
                  <a:gd name="connsiteX4" fmla="*/ 0 w 1010858"/>
                  <a:gd name="connsiteY4" fmla="*/ 0 h 1047696"/>
                  <a:gd name="connsiteX0" fmla="*/ 18456 w 1029314"/>
                  <a:gd name="connsiteY0" fmla="*/ 0 h 1047696"/>
                  <a:gd name="connsiteX1" fmla="*/ 1029314 w 1029314"/>
                  <a:gd name="connsiteY1" fmla="*/ 0 h 1047696"/>
                  <a:gd name="connsiteX2" fmla="*/ 1029314 w 1029314"/>
                  <a:gd name="connsiteY2" fmla="*/ 1047696 h 1047696"/>
                  <a:gd name="connsiteX3" fmla="*/ 114246 w 1029314"/>
                  <a:gd name="connsiteY3" fmla="*/ 1041710 h 1047696"/>
                  <a:gd name="connsiteX4" fmla="*/ 18456 w 1029314"/>
                  <a:gd name="connsiteY4" fmla="*/ 0 h 1047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314" h="1047696">
                    <a:moveTo>
                      <a:pt x="18456" y="0"/>
                    </a:moveTo>
                    <a:lnTo>
                      <a:pt x="1029314" y="0"/>
                    </a:lnTo>
                    <a:lnTo>
                      <a:pt x="1029314" y="1047696"/>
                    </a:lnTo>
                    <a:lnTo>
                      <a:pt x="114246" y="1041710"/>
                    </a:lnTo>
                    <a:cubicBezTo>
                      <a:pt x="-267916" y="523849"/>
                      <a:pt x="469464" y="311316"/>
                      <a:pt x="184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90" name="Rechteck 53">
                <a:extLst>
                  <a:ext uri="{FF2B5EF4-FFF2-40B4-BE49-F238E27FC236}">
                    <a16:creationId xmlns:a16="http://schemas.microsoft.com/office/drawing/2014/main" id="{86A3C1C5-B9CD-409A-9FED-FA7372A4CBDD}"/>
                  </a:ext>
                </a:extLst>
              </p:cNvPr>
              <p:cNvSpPr/>
              <p:nvPr/>
            </p:nvSpPr>
            <p:spPr>
              <a:xfrm rot="2700000">
                <a:off x="5864442" y="1908432"/>
                <a:ext cx="914400" cy="1232679"/>
              </a:xfrm>
              <a:custGeom>
                <a:avLst/>
                <a:gdLst>
                  <a:gd name="connsiteX0" fmla="*/ 0 w 914400"/>
                  <a:gd name="connsiteY0" fmla="*/ 0 h 1232678"/>
                  <a:gd name="connsiteX1" fmla="*/ 914400 w 914400"/>
                  <a:gd name="connsiteY1" fmla="*/ 0 h 1232678"/>
                  <a:gd name="connsiteX2" fmla="*/ 914400 w 914400"/>
                  <a:gd name="connsiteY2" fmla="*/ 1232678 h 1232678"/>
                  <a:gd name="connsiteX3" fmla="*/ 0 w 914400"/>
                  <a:gd name="connsiteY3" fmla="*/ 1232678 h 1232678"/>
                  <a:gd name="connsiteX4" fmla="*/ 0 w 914400"/>
                  <a:gd name="connsiteY4" fmla="*/ 0 h 1232678"/>
                  <a:gd name="connsiteX0" fmla="*/ 0 w 914400"/>
                  <a:gd name="connsiteY0" fmla="*/ 0 h 1232679"/>
                  <a:gd name="connsiteX1" fmla="*/ 914400 w 914400"/>
                  <a:gd name="connsiteY1" fmla="*/ 0 h 1232679"/>
                  <a:gd name="connsiteX2" fmla="*/ 914400 w 914400"/>
                  <a:gd name="connsiteY2" fmla="*/ 1232678 h 1232679"/>
                  <a:gd name="connsiteX3" fmla="*/ 263421 w 914400"/>
                  <a:gd name="connsiteY3" fmla="*/ 1232679 h 1232679"/>
                  <a:gd name="connsiteX4" fmla="*/ 0 w 914400"/>
                  <a:gd name="connsiteY4" fmla="*/ 0 h 123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1232679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1232678"/>
                    </a:lnTo>
                    <a:lnTo>
                      <a:pt x="263421" y="12326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91" name="Rechteck 54">
                <a:extLst>
                  <a:ext uri="{FF2B5EF4-FFF2-40B4-BE49-F238E27FC236}">
                    <a16:creationId xmlns:a16="http://schemas.microsoft.com/office/drawing/2014/main" id="{C8F55067-286B-4B6F-97DD-1B6E01B860FC}"/>
                  </a:ext>
                </a:extLst>
              </p:cNvPr>
              <p:cNvSpPr/>
              <p:nvPr/>
            </p:nvSpPr>
            <p:spPr>
              <a:xfrm rot="2700000">
                <a:off x="5332864" y="3228341"/>
                <a:ext cx="914400" cy="395292"/>
              </a:xfrm>
              <a:custGeom>
                <a:avLst/>
                <a:gdLst>
                  <a:gd name="connsiteX0" fmla="*/ 0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0 w 914400"/>
                  <a:gd name="connsiteY4" fmla="*/ 0 h 395292"/>
                  <a:gd name="connsiteX0" fmla="*/ 182598 w 914400"/>
                  <a:gd name="connsiteY0" fmla="*/ 0 h 395292"/>
                  <a:gd name="connsiteX1" fmla="*/ 914400 w 914400"/>
                  <a:gd name="connsiteY1" fmla="*/ 0 h 395292"/>
                  <a:gd name="connsiteX2" fmla="*/ 914400 w 914400"/>
                  <a:gd name="connsiteY2" fmla="*/ 395292 h 395292"/>
                  <a:gd name="connsiteX3" fmla="*/ 0 w 914400"/>
                  <a:gd name="connsiteY3" fmla="*/ 395292 h 395292"/>
                  <a:gd name="connsiteX4" fmla="*/ 182598 w 914400"/>
                  <a:gd name="connsiteY4" fmla="*/ 0 h 395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395292">
                    <a:moveTo>
                      <a:pt x="182598" y="0"/>
                    </a:moveTo>
                    <a:lnTo>
                      <a:pt x="914400" y="0"/>
                    </a:lnTo>
                    <a:lnTo>
                      <a:pt x="914400" y="395292"/>
                    </a:lnTo>
                    <a:lnTo>
                      <a:pt x="0" y="395292"/>
                    </a:lnTo>
                    <a:lnTo>
                      <a:pt x="1825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92" name="Rechteck 91">
                <a:extLst>
                  <a:ext uri="{FF2B5EF4-FFF2-40B4-BE49-F238E27FC236}">
                    <a16:creationId xmlns:a16="http://schemas.microsoft.com/office/drawing/2014/main" id="{1D55BB62-1B5E-4425-9E7F-19699692427B}"/>
                  </a:ext>
                </a:extLst>
              </p:cNvPr>
              <p:cNvSpPr/>
              <p:nvPr/>
            </p:nvSpPr>
            <p:spPr>
              <a:xfrm rot="2700000">
                <a:off x="4918803" y="3738380"/>
                <a:ext cx="914400" cy="29907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C426A399-FF9B-4C6E-A7AD-42B1E89E9419}"/>
                  </a:ext>
                </a:extLst>
              </p:cNvPr>
              <p:cNvSpPr/>
              <p:nvPr/>
            </p:nvSpPr>
            <p:spPr>
              <a:xfrm rot="2700000">
                <a:off x="4758436" y="4186741"/>
                <a:ext cx="973326" cy="46290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3F68E813-8606-4038-8B3B-03D9604D4B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6300" y="1657872"/>
              <a:ext cx="2806700" cy="3526302"/>
              <a:chOff x="4854754" y="1869515"/>
              <a:chExt cx="2482491" cy="3118970"/>
            </a:xfrm>
          </p:grpSpPr>
          <p:grpSp>
            <p:nvGrpSpPr>
              <p:cNvPr id="79" name="Grafik 4" descr="Schuljunge mit einfarbiger Füllung">
                <a:extLst>
                  <a:ext uri="{FF2B5EF4-FFF2-40B4-BE49-F238E27FC236}">
                    <a16:creationId xmlns:a16="http://schemas.microsoft.com/office/drawing/2014/main" id="{2AD22D63-1E2D-455A-913A-1CB0C21A9721}"/>
                  </a:ext>
                </a:extLst>
              </p:cNvPr>
              <p:cNvGrpSpPr/>
              <p:nvPr/>
            </p:nvGrpSpPr>
            <p:grpSpPr>
              <a:xfrm>
                <a:off x="5593910" y="1869515"/>
                <a:ext cx="1011561" cy="1134746"/>
                <a:chOff x="8199611" y="827559"/>
                <a:chExt cx="1504136" cy="1687306"/>
              </a:xfrm>
            </p:grpSpPr>
            <p:sp>
              <p:nvSpPr>
                <p:cNvPr id="86" name="Freihandform: Form 85">
                  <a:extLst>
                    <a:ext uri="{FF2B5EF4-FFF2-40B4-BE49-F238E27FC236}">
                      <a16:creationId xmlns:a16="http://schemas.microsoft.com/office/drawing/2014/main" id="{21E662BF-62E0-49A6-A06E-4F774E03213F}"/>
                    </a:ext>
                  </a:extLst>
                </p:cNvPr>
                <p:cNvSpPr/>
                <p:nvPr/>
              </p:nvSpPr>
              <p:spPr>
                <a:xfrm>
                  <a:off x="8295349" y="1466336"/>
                  <a:ext cx="1297729" cy="1048529"/>
                </a:xfrm>
                <a:custGeom>
                  <a:avLst/>
                  <a:gdLst>
                    <a:gd name="connsiteX0" fmla="*/ 1208140 w 1297729"/>
                    <a:gd name="connsiteY0" fmla="*/ 275795 h 1048529"/>
                    <a:gd name="connsiteX1" fmla="*/ 1025448 w 1297729"/>
                    <a:gd name="connsiteY1" fmla="*/ 0 h 1048529"/>
                    <a:gd name="connsiteX2" fmla="*/ 767219 w 1297729"/>
                    <a:gd name="connsiteY2" fmla="*/ 209042 h 1048529"/>
                    <a:gd name="connsiteX3" fmla="*/ 343426 w 1297729"/>
                    <a:gd name="connsiteY3" fmla="*/ 401835 h 1048529"/>
                    <a:gd name="connsiteX4" fmla="*/ 287753 w 1297729"/>
                    <a:gd name="connsiteY4" fmla="*/ 374304 h 1048529"/>
                    <a:gd name="connsiteX5" fmla="*/ 302584 w 1297729"/>
                    <a:gd name="connsiteY5" fmla="*/ 325420 h 1048529"/>
                    <a:gd name="connsiteX6" fmla="*/ 399639 w 1297729"/>
                    <a:gd name="connsiteY6" fmla="*/ 190597 h 1048529"/>
                    <a:gd name="connsiteX7" fmla="*/ 412814 w 1297729"/>
                    <a:gd name="connsiteY7" fmla="*/ 158977 h 1048529"/>
                    <a:gd name="connsiteX8" fmla="*/ 319272 w 1297729"/>
                    <a:gd name="connsiteY8" fmla="*/ 240223 h 1048529"/>
                    <a:gd name="connsiteX9" fmla="*/ 83880 w 1297729"/>
                    <a:gd name="connsiteY9" fmla="*/ 355723 h 1048529"/>
                    <a:gd name="connsiteX10" fmla="*/ 13175 w 1297729"/>
                    <a:gd name="connsiteY10" fmla="*/ 509869 h 1048529"/>
                    <a:gd name="connsiteX11" fmla="*/ 0 w 1297729"/>
                    <a:gd name="connsiteY11" fmla="*/ 609999 h 1048529"/>
                    <a:gd name="connsiteX12" fmla="*/ 915371 w 1297729"/>
                    <a:gd name="connsiteY12" fmla="*/ 996735 h 1048529"/>
                    <a:gd name="connsiteX13" fmla="*/ 1297729 w 1297729"/>
                    <a:gd name="connsiteY13" fmla="*/ 620539 h 1048529"/>
                    <a:gd name="connsiteX14" fmla="*/ 1208140 w 1297729"/>
                    <a:gd name="connsiteY14" fmla="*/ 275795 h 1048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97729" h="1048529">
                      <a:moveTo>
                        <a:pt x="1208140" y="275795"/>
                      </a:moveTo>
                      <a:cubicBezTo>
                        <a:pt x="1163630" y="174001"/>
                        <a:pt x="1101818" y="80688"/>
                        <a:pt x="1025448" y="0"/>
                      </a:cubicBezTo>
                      <a:cubicBezTo>
                        <a:pt x="948664" y="80437"/>
                        <a:pt x="861881" y="150690"/>
                        <a:pt x="767219" y="209042"/>
                      </a:cubicBezTo>
                      <a:cubicBezTo>
                        <a:pt x="632304" y="286436"/>
                        <a:pt x="490419" y="350984"/>
                        <a:pt x="343426" y="401835"/>
                      </a:cubicBezTo>
                      <a:cubicBezTo>
                        <a:pt x="320449" y="409608"/>
                        <a:pt x="295527" y="397281"/>
                        <a:pt x="287753" y="374304"/>
                      </a:cubicBezTo>
                      <a:cubicBezTo>
                        <a:pt x="281737" y="356518"/>
                        <a:pt x="287696" y="336869"/>
                        <a:pt x="302584" y="325420"/>
                      </a:cubicBezTo>
                      <a:cubicBezTo>
                        <a:pt x="344001" y="287758"/>
                        <a:pt x="377066" y="241826"/>
                        <a:pt x="399639" y="190597"/>
                      </a:cubicBezTo>
                      <a:cubicBezTo>
                        <a:pt x="404909" y="179179"/>
                        <a:pt x="409301" y="169078"/>
                        <a:pt x="412814" y="158977"/>
                      </a:cubicBezTo>
                      <a:cubicBezTo>
                        <a:pt x="384203" y="188880"/>
                        <a:pt x="352890" y="216077"/>
                        <a:pt x="319272" y="240223"/>
                      </a:cubicBezTo>
                      <a:cubicBezTo>
                        <a:pt x="247491" y="291069"/>
                        <a:pt x="168020" y="330062"/>
                        <a:pt x="83880" y="355723"/>
                      </a:cubicBezTo>
                      <a:cubicBezTo>
                        <a:pt x="50521" y="402024"/>
                        <a:pt x="26504" y="454381"/>
                        <a:pt x="13175" y="509869"/>
                      </a:cubicBezTo>
                      <a:cubicBezTo>
                        <a:pt x="6508" y="542908"/>
                        <a:pt x="2104" y="576363"/>
                        <a:pt x="0" y="609999"/>
                      </a:cubicBezTo>
                      <a:cubicBezTo>
                        <a:pt x="145978" y="969564"/>
                        <a:pt x="555801" y="1142713"/>
                        <a:pt x="915371" y="996735"/>
                      </a:cubicBezTo>
                      <a:cubicBezTo>
                        <a:pt x="1087554" y="926833"/>
                        <a:pt x="1225039" y="791566"/>
                        <a:pt x="1297729" y="620539"/>
                      </a:cubicBezTo>
                      <a:cubicBezTo>
                        <a:pt x="1281792" y="502447"/>
                        <a:pt x="1251714" y="386701"/>
                        <a:pt x="1208140" y="275795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/>
                </a:p>
              </p:txBody>
            </p:sp>
            <p:sp>
              <p:nvSpPr>
                <p:cNvPr id="87" name="Freihandform: Form 86">
                  <a:extLst>
                    <a:ext uri="{FF2B5EF4-FFF2-40B4-BE49-F238E27FC236}">
                      <a16:creationId xmlns:a16="http://schemas.microsoft.com/office/drawing/2014/main" id="{1F06B16E-BD65-4797-A39C-1A80A33D1598}"/>
                    </a:ext>
                  </a:extLst>
                </p:cNvPr>
                <p:cNvSpPr/>
                <p:nvPr/>
              </p:nvSpPr>
              <p:spPr>
                <a:xfrm>
                  <a:off x="8199611" y="827559"/>
                  <a:ext cx="1504136" cy="1089798"/>
                </a:xfrm>
                <a:custGeom>
                  <a:avLst/>
                  <a:gdLst>
                    <a:gd name="connsiteX0" fmla="*/ 119453 w 1504136"/>
                    <a:gd name="connsiteY0" fmla="*/ 928625 h 1089798"/>
                    <a:gd name="connsiteX1" fmla="*/ 143167 w 1504136"/>
                    <a:gd name="connsiteY1" fmla="*/ 913255 h 1089798"/>
                    <a:gd name="connsiteX2" fmla="*/ 362749 w 1504136"/>
                    <a:gd name="connsiteY2" fmla="*/ 807855 h 1089798"/>
                    <a:gd name="connsiteX3" fmla="*/ 526997 w 1504136"/>
                    <a:gd name="connsiteY3" fmla="*/ 633946 h 1089798"/>
                    <a:gd name="connsiteX4" fmla="*/ 566961 w 1504136"/>
                    <a:gd name="connsiteY4" fmla="*/ 612427 h 1089798"/>
                    <a:gd name="connsiteX5" fmla="*/ 604289 w 1504136"/>
                    <a:gd name="connsiteY5" fmla="*/ 637899 h 1089798"/>
                    <a:gd name="connsiteX6" fmla="*/ 573987 w 1504136"/>
                    <a:gd name="connsiteY6" fmla="*/ 866703 h 1089798"/>
                    <a:gd name="connsiteX7" fmla="*/ 556421 w 1504136"/>
                    <a:gd name="connsiteY7" fmla="*/ 900958 h 1089798"/>
                    <a:gd name="connsiteX8" fmla="*/ 815967 w 1504136"/>
                    <a:gd name="connsiteY8" fmla="*/ 772722 h 1089798"/>
                    <a:gd name="connsiteX9" fmla="*/ 1085613 w 1504136"/>
                    <a:gd name="connsiteY9" fmla="*/ 546114 h 1089798"/>
                    <a:gd name="connsiteX10" fmla="*/ 1116794 w 1504136"/>
                    <a:gd name="connsiteY10" fmla="*/ 530304 h 1089798"/>
                    <a:gd name="connsiteX11" fmla="*/ 1150170 w 1504136"/>
                    <a:gd name="connsiteY11" fmla="*/ 542161 h 1089798"/>
                    <a:gd name="connsiteX12" fmla="*/ 1385562 w 1504136"/>
                    <a:gd name="connsiteY12" fmla="*/ 881635 h 1089798"/>
                    <a:gd name="connsiteX13" fmla="*/ 1451437 w 1504136"/>
                    <a:gd name="connsiteY13" fmla="*/ 1089799 h 1089798"/>
                    <a:gd name="connsiteX14" fmla="*/ 1504136 w 1504136"/>
                    <a:gd name="connsiteY14" fmla="*/ 944875 h 1089798"/>
                    <a:gd name="connsiteX15" fmla="*/ 1233172 w 1504136"/>
                    <a:gd name="connsiteY15" fmla="*/ 367374 h 1089798"/>
                    <a:gd name="connsiteX16" fmla="*/ 1379853 w 1504136"/>
                    <a:gd name="connsiteY16" fmla="*/ 294912 h 1089798"/>
                    <a:gd name="connsiteX17" fmla="*/ 1395751 w 1504136"/>
                    <a:gd name="connsiteY17" fmla="*/ 243921 h 1089798"/>
                    <a:gd name="connsiteX18" fmla="*/ 1356138 w 1504136"/>
                    <a:gd name="connsiteY18" fmla="*/ 224207 h 1089798"/>
                    <a:gd name="connsiteX19" fmla="*/ 1147535 w 1504136"/>
                    <a:gd name="connsiteY19" fmla="*/ 261975 h 1089798"/>
                    <a:gd name="connsiteX20" fmla="*/ 1198917 w 1504136"/>
                    <a:gd name="connsiteY20" fmla="*/ 187756 h 1089798"/>
                    <a:gd name="connsiteX21" fmla="*/ 1194087 w 1504136"/>
                    <a:gd name="connsiteY21" fmla="*/ 139009 h 1089798"/>
                    <a:gd name="connsiteX22" fmla="*/ 1145339 w 1504136"/>
                    <a:gd name="connsiteY22" fmla="*/ 136374 h 1089798"/>
                    <a:gd name="connsiteX23" fmla="*/ 1034670 w 1504136"/>
                    <a:gd name="connsiteY23" fmla="*/ 219815 h 1089798"/>
                    <a:gd name="connsiteX24" fmla="*/ 924440 w 1504136"/>
                    <a:gd name="connsiteY24" fmla="*/ 19117 h 1089798"/>
                    <a:gd name="connsiteX25" fmla="*/ 872944 w 1504136"/>
                    <a:gd name="connsiteY25" fmla="*/ 4936 h 1089798"/>
                    <a:gd name="connsiteX26" fmla="*/ 854174 w 1504136"/>
                    <a:gd name="connsiteY26" fmla="*/ 42832 h 1089798"/>
                    <a:gd name="connsiteX27" fmla="*/ 878328 w 1504136"/>
                    <a:gd name="connsiteY27" fmla="*/ 204883 h 1089798"/>
                    <a:gd name="connsiteX28" fmla="*/ 750970 w 1504136"/>
                    <a:gd name="connsiteY28" fmla="*/ 193465 h 1089798"/>
                    <a:gd name="connsiteX29" fmla="*/ 0 w 1504136"/>
                    <a:gd name="connsiteY29" fmla="*/ 945314 h 1089798"/>
                    <a:gd name="connsiteX30" fmla="*/ 39964 w 1504136"/>
                    <a:gd name="connsiteY30" fmla="*/ 1077063 h 1089798"/>
                    <a:gd name="connsiteX31" fmla="*/ 119453 w 1504136"/>
                    <a:gd name="connsiteY31" fmla="*/ 928625 h 1089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04136" h="1089798">
                      <a:moveTo>
                        <a:pt x="119453" y="928625"/>
                      </a:moveTo>
                      <a:cubicBezTo>
                        <a:pt x="125447" y="921028"/>
                        <a:pt x="133787" y="915626"/>
                        <a:pt x="143167" y="913255"/>
                      </a:cubicBezTo>
                      <a:cubicBezTo>
                        <a:pt x="221800" y="890805"/>
                        <a:pt x="296049" y="855162"/>
                        <a:pt x="362749" y="807855"/>
                      </a:cubicBezTo>
                      <a:cubicBezTo>
                        <a:pt x="427487" y="760206"/>
                        <a:pt x="483120" y="701297"/>
                        <a:pt x="526997" y="633946"/>
                      </a:cubicBezTo>
                      <a:cubicBezTo>
                        <a:pt x="535292" y="619911"/>
                        <a:pt x="550676" y="611628"/>
                        <a:pt x="566961" y="612427"/>
                      </a:cubicBezTo>
                      <a:cubicBezTo>
                        <a:pt x="583153" y="613372"/>
                        <a:pt x="597504" y="623165"/>
                        <a:pt x="604289" y="637899"/>
                      </a:cubicBezTo>
                      <a:cubicBezTo>
                        <a:pt x="608242" y="646243"/>
                        <a:pt x="641179" y="725732"/>
                        <a:pt x="573987" y="866703"/>
                      </a:cubicBezTo>
                      <a:cubicBezTo>
                        <a:pt x="568278" y="879000"/>
                        <a:pt x="562130" y="890418"/>
                        <a:pt x="556421" y="900958"/>
                      </a:cubicBezTo>
                      <a:cubicBezTo>
                        <a:pt x="646001" y="864723"/>
                        <a:pt x="732758" y="821860"/>
                        <a:pt x="815967" y="772722"/>
                      </a:cubicBezTo>
                      <a:cubicBezTo>
                        <a:pt x="916860" y="711353"/>
                        <a:pt x="1007793" y="634939"/>
                        <a:pt x="1085613" y="546114"/>
                      </a:cubicBezTo>
                      <a:cubicBezTo>
                        <a:pt x="1093369" y="536755"/>
                        <a:pt x="1104660" y="531033"/>
                        <a:pt x="1116794" y="530304"/>
                      </a:cubicBezTo>
                      <a:cubicBezTo>
                        <a:pt x="1129090" y="529395"/>
                        <a:pt x="1141203" y="533699"/>
                        <a:pt x="1150170" y="542161"/>
                      </a:cubicBezTo>
                      <a:cubicBezTo>
                        <a:pt x="1249645" y="639203"/>
                        <a:pt x="1329560" y="754449"/>
                        <a:pt x="1385562" y="881635"/>
                      </a:cubicBezTo>
                      <a:cubicBezTo>
                        <a:pt x="1412364" y="949398"/>
                        <a:pt x="1434375" y="1018957"/>
                        <a:pt x="1451437" y="1089799"/>
                      </a:cubicBezTo>
                      <a:cubicBezTo>
                        <a:pt x="1483329" y="1047973"/>
                        <a:pt x="1501712" y="997416"/>
                        <a:pt x="1504136" y="944875"/>
                      </a:cubicBezTo>
                      <a:cubicBezTo>
                        <a:pt x="1504369" y="721617"/>
                        <a:pt x="1405026" y="509887"/>
                        <a:pt x="1233172" y="367374"/>
                      </a:cubicBezTo>
                      <a:lnTo>
                        <a:pt x="1379853" y="294912"/>
                      </a:lnTo>
                      <a:cubicBezTo>
                        <a:pt x="1398324" y="285220"/>
                        <a:pt x="1405443" y="262392"/>
                        <a:pt x="1395751" y="243921"/>
                      </a:cubicBezTo>
                      <a:cubicBezTo>
                        <a:pt x="1388179" y="229494"/>
                        <a:pt x="1372211" y="221545"/>
                        <a:pt x="1356138" y="224207"/>
                      </a:cubicBezTo>
                      <a:lnTo>
                        <a:pt x="1147535" y="261975"/>
                      </a:lnTo>
                      <a:lnTo>
                        <a:pt x="1198917" y="187756"/>
                      </a:lnTo>
                      <a:cubicBezTo>
                        <a:pt x="1209304" y="172477"/>
                        <a:pt x="1207270" y="151951"/>
                        <a:pt x="1194087" y="139009"/>
                      </a:cubicBezTo>
                      <a:cubicBezTo>
                        <a:pt x="1180745" y="126154"/>
                        <a:pt x="1159990" y="125035"/>
                        <a:pt x="1145339" y="136374"/>
                      </a:cubicBezTo>
                      <a:lnTo>
                        <a:pt x="1034670" y="219815"/>
                      </a:lnTo>
                      <a:lnTo>
                        <a:pt x="924440" y="19117"/>
                      </a:lnTo>
                      <a:cubicBezTo>
                        <a:pt x="914137" y="980"/>
                        <a:pt x="891081" y="-5366"/>
                        <a:pt x="872944" y="4936"/>
                      </a:cubicBezTo>
                      <a:cubicBezTo>
                        <a:pt x="859540" y="12551"/>
                        <a:pt x="852110" y="27553"/>
                        <a:pt x="854174" y="42832"/>
                      </a:cubicBezTo>
                      <a:lnTo>
                        <a:pt x="878328" y="204883"/>
                      </a:lnTo>
                      <a:cubicBezTo>
                        <a:pt x="836269" y="197519"/>
                        <a:pt x="793666" y="193702"/>
                        <a:pt x="750970" y="193465"/>
                      </a:cubicBezTo>
                      <a:cubicBezTo>
                        <a:pt x="336079" y="193948"/>
                        <a:pt x="0" y="530422"/>
                        <a:pt x="0" y="945314"/>
                      </a:cubicBezTo>
                      <a:cubicBezTo>
                        <a:pt x="883" y="992080"/>
                        <a:pt x="14716" y="1037687"/>
                        <a:pt x="39964" y="1077063"/>
                      </a:cubicBezTo>
                      <a:cubicBezTo>
                        <a:pt x="58751" y="1023827"/>
                        <a:pt x="85558" y="973771"/>
                        <a:pt x="119453" y="9286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38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80" name="Grafik 2">
                <a:extLst>
                  <a:ext uri="{FF2B5EF4-FFF2-40B4-BE49-F238E27FC236}">
                    <a16:creationId xmlns:a16="http://schemas.microsoft.com/office/drawing/2014/main" id="{A18B9264-9C2A-4DE8-9742-3857A55634DE}"/>
                  </a:ext>
                </a:extLst>
              </p:cNvPr>
              <p:cNvGrpSpPr/>
              <p:nvPr/>
            </p:nvGrpSpPr>
            <p:grpSpPr>
              <a:xfrm>
                <a:off x="4854754" y="3080518"/>
                <a:ext cx="2482491" cy="1907967"/>
                <a:chOff x="7100526" y="2628255"/>
                <a:chExt cx="3691329" cy="2837043"/>
              </a:xfrm>
              <a:solidFill>
                <a:srgbClr val="5B9BD5"/>
              </a:solidFill>
            </p:grpSpPr>
            <p:sp>
              <p:nvSpPr>
                <p:cNvPr id="81" name="Freihandform: Form 80">
                  <a:extLst>
                    <a:ext uri="{FF2B5EF4-FFF2-40B4-BE49-F238E27FC236}">
                      <a16:creationId xmlns:a16="http://schemas.microsoft.com/office/drawing/2014/main" id="{769D31AE-567B-4E95-B1B8-6E21FBB2FF4C}"/>
                    </a:ext>
                  </a:extLst>
                </p:cNvPr>
                <p:cNvSpPr/>
                <p:nvPr/>
              </p:nvSpPr>
              <p:spPr>
                <a:xfrm>
                  <a:off x="7943188" y="2628255"/>
                  <a:ext cx="2006005" cy="661271"/>
                </a:xfrm>
                <a:custGeom>
                  <a:avLst/>
                  <a:gdLst>
                    <a:gd name="connsiteX0" fmla="*/ 1539181 w 2006005"/>
                    <a:gd name="connsiteY0" fmla="*/ 0 h 661271"/>
                    <a:gd name="connsiteX1" fmla="*/ 1003003 w 2006005"/>
                    <a:gd name="connsiteY1" fmla="*/ 158684 h 661271"/>
                    <a:gd name="connsiteX2" fmla="*/ 466824 w 2006005"/>
                    <a:gd name="connsiteY2" fmla="*/ 0 h 661271"/>
                    <a:gd name="connsiteX3" fmla="*/ 0 w 2006005"/>
                    <a:gd name="connsiteY3" fmla="*/ 285142 h 661271"/>
                    <a:gd name="connsiteX4" fmla="*/ 1003003 w 2006005"/>
                    <a:gd name="connsiteY4" fmla="*/ 661272 h 661271"/>
                    <a:gd name="connsiteX5" fmla="*/ 2006006 w 2006005"/>
                    <a:gd name="connsiteY5" fmla="*/ 285142 h 661271"/>
                    <a:gd name="connsiteX6" fmla="*/ 1539181 w 2006005"/>
                    <a:gd name="connsiteY6" fmla="*/ 0 h 661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06005" h="661271">
                      <a:moveTo>
                        <a:pt x="1539181" y="0"/>
                      </a:moveTo>
                      <a:cubicBezTo>
                        <a:pt x="1384686" y="100327"/>
                        <a:pt x="1200540" y="158684"/>
                        <a:pt x="1003003" y="158684"/>
                      </a:cubicBezTo>
                      <a:cubicBezTo>
                        <a:pt x="805465" y="158684"/>
                        <a:pt x="621319" y="100327"/>
                        <a:pt x="466824" y="0"/>
                      </a:cubicBezTo>
                      <a:cubicBezTo>
                        <a:pt x="296036" y="65268"/>
                        <a:pt x="137687" y="161560"/>
                        <a:pt x="0" y="285142"/>
                      </a:cubicBezTo>
                      <a:lnTo>
                        <a:pt x="1003003" y="661272"/>
                      </a:lnTo>
                      <a:lnTo>
                        <a:pt x="2006006" y="285142"/>
                      </a:lnTo>
                      <a:cubicBezTo>
                        <a:pt x="1868319" y="161560"/>
                        <a:pt x="1709970" y="65259"/>
                        <a:pt x="1539181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2" name="Freihandform: Form 81">
                  <a:extLst>
                    <a:ext uri="{FF2B5EF4-FFF2-40B4-BE49-F238E27FC236}">
                      <a16:creationId xmlns:a16="http://schemas.microsoft.com/office/drawing/2014/main" id="{D2A27CC8-B1A7-4CEF-902D-B91FAEAFF90F}"/>
                    </a:ext>
                  </a:extLst>
                </p:cNvPr>
                <p:cNvSpPr/>
                <p:nvPr/>
              </p:nvSpPr>
              <p:spPr>
                <a:xfrm>
                  <a:off x="10276786" y="3731232"/>
                  <a:ext cx="515069" cy="600914"/>
                </a:xfrm>
                <a:custGeom>
                  <a:avLst/>
                  <a:gdLst>
                    <a:gd name="connsiteX0" fmla="*/ 214612 w 515069"/>
                    <a:gd name="connsiteY0" fmla="*/ 0 h 600914"/>
                    <a:gd name="connsiteX1" fmla="*/ 128767 w 515069"/>
                    <a:gd name="connsiteY1" fmla="*/ 0 h 600914"/>
                    <a:gd name="connsiteX2" fmla="*/ 0 w 515069"/>
                    <a:gd name="connsiteY2" fmla="*/ 128767 h 600914"/>
                    <a:gd name="connsiteX3" fmla="*/ 0 w 515069"/>
                    <a:gd name="connsiteY3" fmla="*/ 472147 h 600914"/>
                    <a:gd name="connsiteX4" fmla="*/ 128767 w 515069"/>
                    <a:gd name="connsiteY4" fmla="*/ 600914 h 600914"/>
                    <a:gd name="connsiteX5" fmla="*/ 214612 w 515069"/>
                    <a:gd name="connsiteY5" fmla="*/ 600914 h 600914"/>
                    <a:gd name="connsiteX6" fmla="*/ 515069 w 515069"/>
                    <a:gd name="connsiteY6" fmla="*/ 300457 h 600914"/>
                    <a:gd name="connsiteX7" fmla="*/ 214612 w 515069"/>
                    <a:gd name="connsiteY7" fmla="*/ 0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214612" y="0"/>
                      </a:moveTo>
                      <a:lnTo>
                        <a:pt x="128767" y="0"/>
                      </a:lnTo>
                      <a:cubicBezTo>
                        <a:pt x="57653" y="0"/>
                        <a:pt x="0" y="57653"/>
                        <a:pt x="0" y="128767"/>
                      </a:cubicBezTo>
                      <a:lnTo>
                        <a:pt x="0" y="472147"/>
                      </a:lnTo>
                      <a:cubicBezTo>
                        <a:pt x="0" y="543261"/>
                        <a:pt x="57653" y="600914"/>
                        <a:pt x="128767" y="600914"/>
                      </a:cubicBezTo>
                      <a:lnTo>
                        <a:pt x="214612" y="600914"/>
                      </a:lnTo>
                      <a:cubicBezTo>
                        <a:pt x="380550" y="600914"/>
                        <a:pt x="515069" y="466395"/>
                        <a:pt x="515069" y="300457"/>
                      </a:cubicBezTo>
                      <a:cubicBezTo>
                        <a:pt x="515069" y="134519"/>
                        <a:pt x="380550" y="0"/>
                        <a:pt x="214612" y="0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3" name="Freihandform: Form 82">
                  <a:extLst>
                    <a:ext uri="{FF2B5EF4-FFF2-40B4-BE49-F238E27FC236}">
                      <a16:creationId xmlns:a16="http://schemas.microsoft.com/office/drawing/2014/main" id="{2D0E53EC-E072-4D8B-9766-530715C4D53B}"/>
                    </a:ext>
                  </a:extLst>
                </p:cNvPr>
                <p:cNvSpPr/>
                <p:nvPr/>
              </p:nvSpPr>
              <p:spPr>
                <a:xfrm>
                  <a:off x="7443906" y="3058240"/>
                  <a:ext cx="1373517" cy="2407058"/>
                </a:xfrm>
                <a:custGeom>
                  <a:avLst/>
                  <a:gdLst>
                    <a:gd name="connsiteX0" fmla="*/ 55421 w 1373517"/>
                    <a:gd name="connsiteY0" fmla="*/ 22941 h 2407058"/>
                    <a:gd name="connsiteX1" fmla="*/ 0 w 1373517"/>
                    <a:gd name="connsiteY1" fmla="*/ 128779 h 2407058"/>
                    <a:gd name="connsiteX2" fmla="*/ 0 w 1373517"/>
                    <a:gd name="connsiteY2" fmla="*/ 415458 h 2407058"/>
                    <a:gd name="connsiteX3" fmla="*/ 42922 w 1373517"/>
                    <a:gd name="connsiteY3" fmla="*/ 415458 h 2407058"/>
                    <a:gd name="connsiteX4" fmla="*/ 429224 w 1373517"/>
                    <a:gd name="connsiteY4" fmla="*/ 801759 h 2407058"/>
                    <a:gd name="connsiteX5" fmla="*/ 429224 w 1373517"/>
                    <a:gd name="connsiteY5" fmla="*/ 1145139 h 2407058"/>
                    <a:gd name="connsiteX6" fmla="*/ 42922 w 1373517"/>
                    <a:gd name="connsiteY6" fmla="*/ 1531441 h 2407058"/>
                    <a:gd name="connsiteX7" fmla="*/ 0 w 1373517"/>
                    <a:gd name="connsiteY7" fmla="*/ 1531441 h 2407058"/>
                    <a:gd name="connsiteX8" fmla="*/ 0 w 1373517"/>
                    <a:gd name="connsiteY8" fmla="*/ 1802754 h 2407058"/>
                    <a:gd name="connsiteX9" fmla="*/ 83553 w 1373517"/>
                    <a:gd name="connsiteY9" fmla="*/ 1923323 h 2407058"/>
                    <a:gd name="connsiteX10" fmla="*/ 1373518 w 1373517"/>
                    <a:gd name="connsiteY10" fmla="*/ 2407059 h 2407058"/>
                    <a:gd name="connsiteX11" fmla="*/ 1373518 w 1373517"/>
                    <a:gd name="connsiteY11" fmla="*/ 458037 h 2407058"/>
                    <a:gd name="connsiteX12" fmla="*/ 173982 w 1373517"/>
                    <a:gd name="connsiteY12" fmla="*/ 8210 h 2407058"/>
                    <a:gd name="connsiteX13" fmla="*/ 55421 w 1373517"/>
                    <a:gd name="connsiteY13" fmla="*/ 22941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55421" y="22941"/>
                      </a:moveTo>
                      <a:cubicBezTo>
                        <a:pt x="20706" y="47003"/>
                        <a:pt x="0" y="86543"/>
                        <a:pt x="0" y="128779"/>
                      </a:cubicBezTo>
                      <a:lnTo>
                        <a:pt x="0" y="415458"/>
                      </a:lnTo>
                      <a:lnTo>
                        <a:pt x="42922" y="415458"/>
                      </a:lnTo>
                      <a:cubicBezTo>
                        <a:pt x="255929" y="415458"/>
                        <a:pt x="429224" y="588753"/>
                        <a:pt x="429224" y="801759"/>
                      </a:cubicBezTo>
                      <a:lnTo>
                        <a:pt x="429224" y="1145139"/>
                      </a:lnTo>
                      <a:cubicBezTo>
                        <a:pt x="429224" y="1358146"/>
                        <a:pt x="255929" y="1531441"/>
                        <a:pt x="42922" y="1531441"/>
                      </a:cubicBezTo>
                      <a:lnTo>
                        <a:pt x="0" y="1531441"/>
                      </a:lnTo>
                      <a:lnTo>
                        <a:pt x="0" y="1802754"/>
                      </a:lnTo>
                      <a:cubicBezTo>
                        <a:pt x="0" y="1856432"/>
                        <a:pt x="33299" y="1904480"/>
                        <a:pt x="83553" y="1923323"/>
                      </a:cubicBezTo>
                      <a:lnTo>
                        <a:pt x="1373518" y="2407059"/>
                      </a:lnTo>
                      <a:lnTo>
                        <a:pt x="1373518" y="458037"/>
                      </a:lnTo>
                      <a:lnTo>
                        <a:pt x="173982" y="8210"/>
                      </a:lnTo>
                      <a:cubicBezTo>
                        <a:pt x="134433" y="-6633"/>
                        <a:pt x="90129" y="-1130"/>
                        <a:pt x="55421" y="2294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4" name="Freihandform: Form 83">
                  <a:extLst>
                    <a:ext uri="{FF2B5EF4-FFF2-40B4-BE49-F238E27FC236}">
                      <a16:creationId xmlns:a16="http://schemas.microsoft.com/office/drawing/2014/main" id="{8385CEA6-F139-4E87-8629-9EB05D681C6F}"/>
                    </a:ext>
                  </a:extLst>
                </p:cNvPr>
                <p:cNvSpPr/>
                <p:nvPr/>
              </p:nvSpPr>
              <p:spPr>
                <a:xfrm>
                  <a:off x="9074958" y="3058240"/>
                  <a:ext cx="1373517" cy="2407058"/>
                </a:xfrm>
                <a:custGeom>
                  <a:avLst/>
                  <a:gdLst>
                    <a:gd name="connsiteX0" fmla="*/ 944294 w 1373517"/>
                    <a:gd name="connsiteY0" fmla="*/ 1145139 h 2407058"/>
                    <a:gd name="connsiteX1" fmla="*/ 944294 w 1373517"/>
                    <a:gd name="connsiteY1" fmla="*/ 801759 h 2407058"/>
                    <a:gd name="connsiteX2" fmla="*/ 1330595 w 1373517"/>
                    <a:gd name="connsiteY2" fmla="*/ 415458 h 2407058"/>
                    <a:gd name="connsiteX3" fmla="*/ 1373518 w 1373517"/>
                    <a:gd name="connsiteY3" fmla="*/ 415458 h 2407058"/>
                    <a:gd name="connsiteX4" fmla="*/ 1373518 w 1373517"/>
                    <a:gd name="connsiteY4" fmla="*/ 128779 h 2407058"/>
                    <a:gd name="connsiteX5" fmla="*/ 1318096 w 1373517"/>
                    <a:gd name="connsiteY5" fmla="*/ 22941 h 2407058"/>
                    <a:gd name="connsiteX6" fmla="*/ 1199536 w 1373517"/>
                    <a:gd name="connsiteY6" fmla="*/ 8210 h 2407058"/>
                    <a:gd name="connsiteX7" fmla="*/ 0 w 1373517"/>
                    <a:gd name="connsiteY7" fmla="*/ 458037 h 2407058"/>
                    <a:gd name="connsiteX8" fmla="*/ 0 w 1373517"/>
                    <a:gd name="connsiteY8" fmla="*/ 2407059 h 2407058"/>
                    <a:gd name="connsiteX9" fmla="*/ 1289965 w 1373517"/>
                    <a:gd name="connsiteY9" fmla="*/ 1923323 h 2407058"/>
                    <a:gd name="connsiteX10" fmla="*/ 1373518 w 1373517"/>
                    <a:gd name="connsiteY10" fmla="*/ 1802754 h 2407058"/>
                    <a:gd name="connsiteX11" fmla="*/ 1373518 w 1373517"/>
                    <a:gd name="connsiteY11" fmla="*/ 1531441 h 2407058"/>
                    <a:gd name="connsiteX12" fmla="*/ 1330595 w 1373517"/>
                    <a:gd name="connsiteY12" fmla="*/ 1531441 h 2407058"/>
                    <a:gd name="connsiteX13" fmla="*/ 944294 w 1373517"/>
                    <a:gd name="connsiteY13" fmla="*/ 1145139 h 2407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3517" h="2407058">
                      <a:moveTo>
                        <a:pt x="944294" y="1145139"/>
                      </a:moveTo>
                      <a:lnTo>
                        <a:pt x="944294" y="801759"/>
                      </a:lnTo>
                      <a:cubicBezTo>
                        <a:pt x="944294" y="588753"/>
                        <a:pt x="1117589" y="415458"/>
                        <a:pt x="1330595" y="415458"/>
                      </a:cubicBezTo>
                      <a:lnTo>
                        <a:pt x="1373518" y="415458"/>
                      </a:lnTo>
                      <a:lnTo>
                        <a:pt x="1373518" y="128779"/>
                      </a:lnTo>
                      <a:cubicBezTo>
                        <a:pt x="1373518" y="86543"/>
                        <a:pt x="1352812" y="47003"/>
                        <a:pt x="1318096" y="22941"/>
                      </a:cubicBezTo>
                      <a:cubicBezTo>
                        <a:pt x="1283381" y="-1130"/>
                        <a:pt x="1239068" y="-6633"/>
                        <a:pt x="1199536" y="8210"/>
                      </a:cubicBezTo>
                      <a:lnTo>
                        <a:pt x="0" y="458037"/>
                      </a:lnTo>
                      <a:lnTo>
                        <a:pt x="0" y="2407059"/>
                      </a:lnTo>
                      <a:lnTo>
                        <a:pt x="1289965" y="1923323"/>
                      </a:lnTo>
                      <a:cubicBezTo>
                        <a:pt x="1340219" y="1904480"/>
                        <a:pt x="1373518" y="1856432"/>
                        <a:pt x="1373518" y="1802754"/>
                      </a:cubicBezTo>
                      <a:lnTo>
                        <a:pt x="1373518" y="1531441"/>
                      </a:lnTo>
                      <a:lnTo>
                        <a:pt x="1330595" y="1531441"/>
                      </a:lnTo>
                      <a:cubicBezTo>
                        <a:pt x="1117589" y="1531441"/>
                        <a:pt x="944294" y="1358146"/>
                        <a:pt x="944294" y="1145139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5" name="Freihandform: Form 84">
                  <a:extLst>
                    <a:ext uri="{FF2B5EF4-FFF2-40B4-BE49-F238E27FC236}">
                      <a16:creationId xmlns:a16="http://schemas.microsoft.com/office/drawing/2014/main" id="{1283D4ED-958D-4462-AB52-61E00578064D}"/>
                    </a:ext>
                  </a:extLst>
                </p:cNvPr>
                <p:cNvSpPr/>
                <p:nvPr/>
              </p:nvSpPr>
              <p:spPr>
                <a:xfrm>
                  <a:off x="7100526" y="3731232"/>
                  <a:ext cx="515069" cy="600914"/>
                </a:xfrm>
                <a:custGeom>
                  <a:avLst/>
                  <a:gdLst>
                    <a:gd name="connsiteX0" fmla="*/ 515069 w 515069"/>
                    <a:gd name="connsiteY0" fmla="*/ 472147 h 600914"/>
                    <a:gd name="connsiteX1" fmla="*/ 515069 w 515069"/>
                    <a:gd name="connsiteY1" fmla="*/ 128767 h 600914"/>
                    <a:gd name="connsiteX2" fmla="*/ 386302 w 515069"/>
                    <a:gd name="connsiteY2" fmla="*/ 0 h 600914"/>
                    <a:gd name="connsiteX3" fmla="*/ 300457 w 515069"/>
                    <a:gd name="connsiteY3" fmla="*/ 0 h 600914"/>
                    <a:gd name="connsiteX4" fmla="*/ 0 w 515069"/>
                    <a:gd name="connsiteY4" fmla="*/ 300457 h 600914"/>
                    <a:gd name="connsiteX5" fmla="*/ 300457 w 515069"/>
                    <a:gd name="connsiteY5" fmla="*/ 600914 h 600914"/>
                    <a:gd name="connsiteX6" fmla="*/ 386302 w 515069"/>
                    <a:gd name="connsiteY6" fmla="*/ 600914 h 600914"/>
                    <a:gd name="connsiteX7" fmla="*/ 515069 w 515069"/>
                    <a:gd name="connsiteY7" fmla="*/ 472147 h 600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5069" h="600914">
                      <a:moveTo>
                        <a:pt x="515069" y="472147"/>
                      </a:moveTo>
                      <a:lnTo>
                        <a:pt x="515069" y="128767"/>
                      </a:lnTo>
                      <a:cubicBezTo>
                        <a:pt x="515069" y="57653"/>
                        <a:pt x="457416" y="0"/>
                        <a:pt x="386302" y="0"/>
                      </a:cubicBezTo>
                      <a:lnTo>
                        <a:pt x="300457" y="0"/>
                      </a:lnTo>
                      <a:cubicBezTo>
                        <a:pt x="134519" y="0"/>
                        <a:pt x="0" y="134519"/>
                        <a:pt x="0" y="300457"/>
                      </a:cubicBezTo>
                      <a:cubicBezTo>
                        <a:pt x="0" y="466395"/>
                        <a:pt x="134519" y="600914"/>
                        <a:pt x="300457" y="600914"/>
                      </a:cubicBezTo>
                      <a:lnTo>
                        <a:pt x="386302" y="600914"/>
                      </a:lnTo>
                      <a:cubicBezTo>
                        <a:pt x="457416" y="600914"/>
                        <a:pt x="515069" y="543261"/>
                        <a:pt x="515069" y="472147"/>
                      </a:cubicBezTo>
                      <a:close/>
                    </a:path>
                  </a:pathLst>
                </a:custGeom>
                <a:solidFill>
                  <a:srgbClr val="FFCCCC"/>
                </a:solidFill>
                <a:ln w="85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FBC37DA7-C5D3-4418-BAEA-A4AE1DAB1F9E}"/>
              </a:ext>
            </a:extLst>
          </p:cNvPr>
          <p:cNvGrpSpPr>
            <a:grpSpLocks noChangeAspect="1"/>
          </p:cNvGrpSpPr>
          <p:nvPr/>
        </p:nvGrpSpPr>
        <p:grpSpPr>
          <a:xfrm>
            <a:off x="8081606" y="1830781"/>
            <a:ext cx="1130444" cy="1130444"/>
            <a:chOff x="3417676" y="750676"/>
            <a:chExt cx="5356648" cy="5356648"/>
          </a:xfrm>
        </p:grpSpPr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15FD9381-DBD1-4A11-9B59-510B7DE5F6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7EDD5500-E285-47D5-A71D-CA2D52718E42}"/>
                </a:ext>
              </a:extLst>
            </p:cNvPr>
            <p:cNvGrpSpPr/>
            <p:nvPr/>
          </p:nvGrpSpPr>
          <p:grpSpPr>
            <a:xfrm>
              <a:off x="4538134" y="2330944"/>
              <a:ext cx="4178041" cy="3599151"/>
              <a:chOff x="4538134" y="2330944"/>
              <a:chExt cx="4178041" cy="3599151"/>
            </a:xfrm>
            <a:solidFill>
              <a:srgbClr val="D00000"/>
            </a:solidFill>
          </p:grpSpPr>
          <p:sp>
            <p:nvSpPr>
              <p:cNvPr id="98" name="Freihandform: Form 97">
                <a:extLst>
                  <a:ext uri="{FF2B5EF4-FFF2-40B4-BE49-F238E27FC236}">
                    <a16:creationId xmlns:a16="http://schemas.microsoft.com/office/drawing/2014/main" id="{B5B62183-322C-465C-B1EE-B784701E7F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4" y="3074460"/>
                <a:ext cx="4178041" cy="2855635"/>
              </a:xfrm>
              <a:custGeom>
                <a:avLst/>
                <a:gdLst>
                  <a:gd name="connsiteX0" fmla="*/ 1807635 w 4178041"/>
                  <a:gd name="connsiteY0" fmla="*/ 0 h 4317193"/>
                  <a:gd name="connsiteX1" fmla="*/ 4178041 w 4178041"/>
                  <a:gd name="connsiteY1" fmla="*/ 2370406 h 4317193"/>
                  <a:gd name="connsiteX2" fmla="*/ 4115779 w 4178041"/>
                  <a:gd name="connsiteY2" fmla="*/ 2612551 h 4317193"/>
                  <a:gd name="connsiteX3" fmla="*/ 2600392 w 4178041"/>
                  <a:gd name="connsiteY3" fmla="*/ 4283947 h 4317193"/>
                  <a:gd name="connsiteX4" fmla="*/ 2509559 w 4178041"/>
                  <a:gd name="connsiteY4" fmla="*/ 4317193 h 4317193"/>
                  <a:gd name="connsiteX5" fmla="*/ 0 w 4178041"/>
                  <a:gd name="connsiteY5" fmla="*/ 1807634 h 4317193"/>
                  <a:gd name="connsiteX0" fmla="*/ 3246968 w 4178041"/>
                  <a:gd name="connsiteY0" fmla="*/ 0 h 2852460"/>
                  <a:gd name="connsiteX1" fmla="*/ 4178041 w 4178041"/>
                  <a:gd name="connsiteY1" fmla="*/ 905673 h 2852460"/>
                  <a:gd name="connsiteX2" fmla="*/ 4115779 w 4178041"/>
                  <a:gd name="connsiteY2" fmla="*/ 1147818 h 2852460"/>
                  <a:gd name="connsiteX3" fmla="*/ 2600392 w 4178041"/>
                  <a:gd name="connsiteY3" fmla="*/ 2819214 h 2852460"/>
                  <a:gd name="connsiteX4" fmla="*/ 2509559 w 4178041"/>
                  <a:gd name="connsiteY4" fmla="*/ 2852460 h 2852460"/>
                  <a:gd name="connsiteX5" fmla="*/ 0 w 4178041"/>
                  <a:gd name="connsiteY5" fmla="*/ 342901 h 2852460"/>
                  <a:gd name="connsiteX6" fmla="*/ 3246968 w 4178041"/>
                  <a:gd name="connsiteY6" fmla="*/ 0 h 2852460"/>
                  <a:gd name="connsiteX0" fmla="*/ 3259668 w 4178041"/>
                  <a:gd name="connsiteY0" fmla="*/ 0 h 2855635"/>
                  <a:gd name="connsiteX1" fmla="*/ 4178041 w 4178041"/>
                  <a:gd name="connsiteY1" fmla="*/ 908848 h 2855635"/>
                  <a:gd name="connsiteX2" fmla="*/ 4115779 w 4178041"/>
                  <a:gd name="connsiteY2" fmla="*/ 1150993 h 2855635"/>
                  <a:gd name="connsiteX3" fmla="*/ 2600392 w 4178041"/>
                  <a:gd name="connsiteY3" fmla="*/ 2822389 h 2855635"/>
                  <a:gd name="connsiteX4" fmla="*/ 2509559 w 4178041"/>
                  <a:gd name="connsiteY4" fmla="*/ 2855635 h 2855635"/>
                  <a:gd name="connsiteX5" fmla="*/ 0 w 4178041"/>
                  <a:gd name="connsiteY5" fmla="*/ 346076 h 2855635"/>
                  <a:gd name="connsiteX6" fmla="*/ 3259668 w 4178041"/>
                  <a:gd name="connsiteY6" fmla="*/ 0 h 2855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78041" h="2855635">
                    <a:moveTo>
                      <a:pt x="3259668" y="0"/>
                    </a:moveTo>
                    <a:lnTo>
                      <a:pt x="4178041" y="908848"/>
                    </a:lnTo>
                    <a:lnTo>
                      <a:pt x="4115779" y="1150993"/>
                    </a:lnTo>
                    <a:cubicBezTo>
                      <a:pt x="3881013" y="1905790"/>
                      <a:pt x="3321360" y="2517446"/>
                      <a:pt x="2600392" y="2822389"/>
                    </a:cubicBezTo>
                    <a:lnTo>
                      <a:pt x="2509559" y="2855635"/>
                    </a:lnTo>
                    <a:lnTo>
                      <a:pt x="0" y="346076"/>
                    </a:lnTo>
                    <a:cubicBezTo>
                      <a:pt x="602545" y="-256469"/>
                      <a:pt x="2657123" y="602545"/>
                      <a:pt x="32596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50FF6219-5CB3-48AF-82F3-FA086E7CD5C9}"/>
                  </a:ext>
                </a:extLst>
              </p:cNvPr>
              <p:cNvSpPr/>
              <p:nvPr/>
            </p:nvSpPr>
            <p:spPr>
              <a:xfrm rot="2700000">
                <a:off x="5010958" y="2304766"/>
                <a:ext cx="1625600" cy="167795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97" name="Grafik 96">
              <a:extLst>
                <a:ext uri="{FF2B5EF4-FFF2-40B4-BE49-F238E27FC236}">
                  <a16:creationId xmlns:a16="http://schemas.microsoft.com/office/drawing/2014/main" id="{845F63CF-7643-4A52-B1D3-C05527D07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273093">
              <a:off x="4572001" y="1778000"/>
              <a:ext cx="3301999" cy="3301999"/>
            </a:xfrm>
            <a:prstGeom prst="rect">
              <a:avLst/>
            </a:prstGeom>
          </p:spPr>
        </p:pic>
      </p:grpSp>
      <p:pic>
        <p:nvPicPr>
          <p:cNvPr id="105" name="Grafik 104">
            <a:extLst>
              <a:ext uri="{FF2B5EF4-FFF2-40B4-BE49-F238E27FC236}">
                <a16:creationId xmlns:a16="http://schemas.microsoft.com/office/drawing/2014/main" id="{D1BCF333-93D4-436F-8F4A-6E42CACDB3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6900" y="3382341"/>
            <a:ext cx="1129545" cy="1130444"/>
          </a:xfrm>
          <a:prstGeom prst="rect">
            <a:avLst/>
          </a:prstGeom>
        </p:spPr>
      </p:pic>
      <p:grpSp>
        <p:nvGrpSpPr>
          <p:cNvPr id="106" name="Gruppieren 105">
            <a:extLst>
              <a:ext uri="{FF2B5EF4-FFF2-40B4-BE49-F238E27FC236}">
                <a16:creationId xmlns:a16="http://schemas.microsoft.com/office/drawing/2014/main" id="{6A897D65-37A8-4490-9B16-621F72198430}"/>
              </a:ext>
            </a:extLst>
          </p:cNvPr>
          <p:cNvGrpSpPr>
            <a:grpSpLocks noChangeAspect="1"/>
          </p:cNvGrpSpPr>
          <p:nvPr/>
        </p:nvGrpSpPr>
        <p:grpSpPr>
          <a:xfrm>
            <a:off x="7099793" y="4639538"/>
            <a:ext cx="1130444" cy="1130444"/>
            <a:chOff x="3417676" y="750676"/>
            <a:chExt cx="5356648" cy="5356648"/>
          </a:xfrm>
        </p:grpSpPr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9C1BB650-0AE9-4052-BC90-339B711741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08" name="Gruppieren 107">
              <a:extLst>
                <a:ext uri="{FF2B5EF4-FFF2-40B4-BE49-F238E27FC236}">
                  <a16:creationId xmlns:a16="http://schemas.microsoft.com/office/drawing/2014/main" id="{50A17B52-D810-4E2A-A802-A05C4C8E3C6A}"/>
                </a:ext>
              </a:extLst>
            </p:cNvPr>
            <p:cNvGrpSpPr/>
            <p:nvPr/>
          </p:nvGrpSpPr>
          <p:grpSpPr>
            <a:xfrm>
              <a:off x="4747180" y="2080228"/>
              <a:ext cx="3990315" cy="4024844"/>
              <a:chOff x="4747180" y="2080228"/>
              <a:chExt cx="3990315" cy="4024844"/>
            </a:xfrm>
          </p:grpSpPr>
          <p:sp>
            <p:nvSpPr>
              <p:cNvPr id="110" name="Freihandform: Form 109">
                <a:extLst>
                  <a:ext uri="{FF2B5EF4-FFF2-40B4-BE49-F238E27FC236}">
                    <a16:creationId xmlns:a16="http://schemas.microsoft.com/office/drawing/2014/main" id="{6079F739-6C6B-4003-8126-0C04D95475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7180" y="2080228"/>
                <a:ext cx="3990315" cy="4024844"/>
              </a:xfrm>
              <a:custGeom>
                <a:avLst/>
                <a:gdLst>
                  <a:gd name="connsiteX0" fmla="*/ 2424187 w 4193515"/>
                  <a:gd name="connsiteY0" fmla="*/ 0 h 4020839"/>
                  <a:gd name="connsiteX1" fmla="*/ 4193515 w 4193515"/>
                  <a:gd name="connsiteY1" fmla="*/ 1769328 h 4020839"/>
                  <a:gd name="connsiteX2" fmla="*/ 4175931 w 4193515"/>
                  <a:gd name="connsiteY2" fmla="*/ 1884544 h 4020839"/>
                  <a:gd name="connsiteX3" fmla="*/ 1825864 w 4193515"/>
                  <a:gd name="connsiteY3" fmla="*/ 4009264 h 4020839"/>
                  <a:gd name="connsiteX4" fmla="*/ 1596652 w 4193515"/>
                  <a:gd name="connsiteY4" fmla="*/ 4020839 h 4020839"/>
                  <a:gd name="connsiteX5" fmla="*/ 0 w 4193515"/>
                  <a:gd name="connsiteY5" fmla="*/ 2424187 h 4020839"/>
                  <a:gd name="connsiteX0" fmla="*/ 2220987 w 3990315"/>
                  <a:gd name="connsiteY0" fmla="*/ 0 h 4020839"/>
                  <a:gd name="connsiteX1" fmla="*/ 3990315 w 3990315"/>
                  <a:gd name="connsiteY1" fmla="*/ 1769328 h 4020839"/>
                  <a:gd name="connsiteX2" fmla="*/ 3972731 w 3990315"/>
                  <a:gd name="connsiteY2" fmla="*/ 1884544 h 4020839"/>
                  <a:gd name="connsiteX3" fmla="*/ 1622664 w 3990315"/>
                  <a:gd name="connsiteY3" fmla="*/ 4009264 h 4020839"/>
                  <a:gd name="connsiteX4" fmla="*/ 1393452 w 3990315"/>
                  <a:gd name="connsiteY4" fmla="*/ 4020839 h 4020839"/>
                  <a:gd name="connsiteX5" fmla="*/ 0 w 3990315"/>
                  <a:gd name="connsiteY5" fmla="*/ 2622307 h 4020839"/>
                  <a:gd name="connsiteX6" fmla="*/ 2220987 w 3990315"/>
                  <a:gd name="connsiteY6" fmla="*/ 0 h 4020839"/>
                  <a:gd name="connsiteX0" fmla="*/ 2220987 w 3990315"/>
                  <a:gd name="connsiteY0" fmla="*/ 0 h 4020839"/>
                  <a:gd name="connsiteX1" fmla="*/ 3990315 w 3990315"/>
                  <a:gd name="connsiteY1" fmla="*/ 1769328 h 4020839"/>
                  <a:gd name="connsiteX2" fmla="*/ 3972731 w 3990315"/>
                  <a:gd name="connsiteY2" fmla="*/ 1884544 h 4020839"/>
                  <a:gd name="connsiteX3" fmla="*/ 1622664 w 3990315"/>
                  <a:gd name="connsiteY3" fmla="*/ 4009264 h 4020839"/>
                  <a:gd name="connsiteX4" fmla="*/ 1393452 w 3990315"/>
                  <a:gd name="connsiteY4" fmla="*/ 4020839 h 4020839"/>
                  <a:gd name="connsiteX5" fmla="*/ 0 w 3990315"/>
                  <a:gd name="connsiteY5" fmla="*/ 2622307 h 4020839"/>
                  <a:gd name="connsiteX6" fmla="*/ 2220987 w 3990315"/>
                  <a:gd name="connsiteY6" fmla="*/ 0 h 4020839"/>
                  <a:gd name="connsiteX0" fmla="*/ 2220987 w 3990315"/>
                  <a:gd name="connsiteY0" fmla="*/ 3331 h 4024170"/>
                  <a:gd name="connsiteX1" fmla="*/ 3990315 w 3990315"/>
                  <a:gd name="connsiteY1" fmla="*/ 1772659 h 4024170"/>
                  <a:gd name="connsiteX2" fmla="*/ 3972731 w 3990315"/>
                  <a:gd name="connsiteY2" fmla="*/ 1887875 h 4024170"/>
                  <a:gd name="connsiteX3" fmla="*/ 1622664 w 3990315"/>
                  <a:gd name="connsiteY3" fmla="*/ 4012595 h 4024170"/>
                  <a:gd name="connsiteX4" fmla="*/ 1393452 w 3990315"/>
                  <a:gd name="connsiteY4" fmla="*/ 4024170 h 4024170"/>
                  <a:gd name="connsiteX5" fmla="*/ 0 w 3990315"/>
                  <a:gd name="connsiteY5" fmla="*/ 2625638 h 4024170"/>
                  <a:gd name="connsiteX6" fmla="*/ 1973660 w 3990315"/>
                  <a:gd name="connsiteY6" fmla="*/ 1688458 h 4024170"/>
                  <a:gd name="connsiteX7" fmla="*/ 2220987 w 3990315"/>
                  <a:gd name="connsiteY7" fmla="*/ 3331 h 4024170"/>
                  <a:gd name="connsiteX0" fmla="*/ 2220987 w 3990315"/>
                  <a:gd name="connsiteY0" fmla="*/ 4005 h 4024844"/>
                  <a:gd name="connsiteX1" fmla="*/ 3990315 w 3990315"/>
                  <a:gd name="connsiteY1" fmla="*/ 1773333 h 4024844"/>
                  <a:gd name="connsiteX2" fmla="*/ 3972731 w 3990315"/>
                  <a:gd name="connsiteY2" fmla="*/ 1888549 h 4024844"/>
                  <a:gd name="connsiteX3" fmla="*/ 1622664 w 3990315"/>
                  <a:gd name="connsiteY3" fmla="*/ 4013269 h 4024844"/>
                  <a:gd name="connsiteX4" fmla="*/ 1393452 w 3990315"/>
                  <a:gd name="connsiteY4" fmla="*/ 4024844 h 4024844"/>
                  <a:gd name="connsiteX5" fmla="*/ 0 w 3990315"/>
                  <a:gd name="connsiteY5" fmla="*/ 2626312 h 4024844"/>
                  <a:gd name="connsiteX6" fmla="*/ 1607900 w 3990315"/>
                  <a:gd name="connsiteY6" fmla="*/ 1455452 h 4024844"/>
                  <a:gd name="connsiteX7" fmla="*/ 2220987 w 3990315"/>
                  <a:gd name="connsiteY7" fmla="*/ 4005 h 402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90315" h="4024844">
                    <a:moveTo>
                      <a:pt x="2220987" y="4005"/>
                    </a:moveTo>
                    <a:lnTo>
                      <a:pt x="3990315" y="1773333"/>
                    </a:lnTo>
                    <a:lnTo>
                      <a:pt x="3972731" y="1888549"/>
                    </a:lnTo>
                    <a:cubicBezTo>
                      <a:pt x="3740826" y="3021840"/>
                      <a:pt x="2793151" y="3894400"/>
                      <a:pt x="1622664" y="4013269"/>
                    </a:cubicBezTo>
                    <a:lnTo>
                      <a:pt x="1393452" y="4024844"/>
                    </a:lnTo>
                    <a:lnTo>
                      <a:pt x="0" y="2626312"/>
                    </a:lnTo>
                    <a:cubicBezTo>
                      <a:pt x="181" y="2172680"/>
                      <a:pt x="1237736" y="1892503"/>
                      <a:pt x="1607900" y="1455452"/>
                    </a:cubicBezTo>
                    <a:cubicBezTo>
                      <a:pt x="1978065" y="1018401"/>
                      <a:pt x="1788358" y="-74375"/>
                      <a:pt x="2220987" y="4005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B0587635-DE16-4C51-9B35-8E0C895B067F}"/>
                  </a:ext>
                </a:extLst>
              </p:cNvPr>
              <p:cNvSpPr/>
              <p:nvPr/>
            </p:nvSpPr>
            <p:spPr>
              <a:xfrm rot="2700000">
                <a:off x="5979748" y="3606640"/>
                <a:ext cx="914400" cy="182396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u="sng" dirty="0"/>
              </a:p>
            </p:txBody>
          </p:sp>
          <p:sp>
            <p:nvSpPr>
              <p:cNvPr id="112" name="Rechteck 111">
                <a:extLst>
                  <a:ext uri="{FF2B5EF4-FFF2-40B4-BE49-F238E27FC236}">
                    <a16:creationId xmlns:a16="http://schemas.microsoft.com/office/drawing/2014/main" id="{D1787145-AA52-4A15-ABCE-1D09143770ED}"/>
                  </a:ext>
                </a:extLst>
              </p:cNvPr>
              <p:cNvSpPr/>
              <p:nvPr/>
            </p:nvSpPr>
            <p:spPr>
              <a:xfrm rot="2700000">
                <a:off x="4891764" y="3357733"/>
                <a:ext cx="1204049" cy="14143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grpSp>
            <p:nvGrpSpPr>
              <p:cNvPr id="113" name="Gruppieren 112">
                <a:extLst>
                  <a:ext uri="{FF2B5EF4-FFF2-40B4-BE49-F238E27FC236}">
                    <a16:creationId xmlns:a16="http://schemas.microsoft.com/office/drawing/2014/main" id="{B1CB1D48-D712-45D3-B4B8-24FB6525E898}"/>
                  </a:ext>
                </a:extLst>
              </p:cNvPr>
              <p:cNvGrpSpPr/>
              <p:nvPr/>
            </p:nvGrpSpPr>
            <p:grpSpPr>
              <a:xfrm>
                <a:off x="5407677" y="2635458"/>
                <a:ext cx="453293" cy="1553830"/>
                <a:chOff x="5407677" y="2635458"/>
                <a:chExt cx="453293" cy="1553830"/>
              </a:xfrm>
            </p:grpSpPr>
            <p:sp>
              <p:nvSpPr>
                <p:cNvPr id="117" name="Rechteck 116">
                  <a:extLst>
                    <a:ext uri="{FF2B5EF4-FFF2-40B4-BE49-F238E27FC236}">
                      <a16:creationId xmlns:a16="http://schemas.microsoft.com/office/drawing/2014/main" id="{531A087C-8DFD-4B33-AF95-EC6F80992C39}"/>
                    </a:ext>
                  </a:extLst>
                </p:cNvPr>
                <p:cNvSpPr/>
                <p:nvPr/>
              </p:nvSpPr>
              <p:spPr>
                <a:xfrm rot="2700000">
                  <a:off x="5031336" y="3359653"/>
                  <a:ext cx="1205976" cy="453293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8" name="Rechteck 117">
                  <a:extLst>
                    <a:ext uri="{FF2B5EF4-FFF2-40B4-BE49-F238E27FC236}">
                      <a16:creationId xmlns:a16="http://schemas.microsoft.com/office/drawing/2014/main" id="{2600DB5E-EFB9-45F6-916A-62003CA8BBE9}"/>
                    </a:ext>
                  </a:extLst>
                </p:cNvPr>
                <p:cNvSpPr/>
                <p:nvPr/>
              </p:nvSpPr>
              <p:spPr>
                <a:xfrm rot="2700000">
                  <a:off x="4990053" y="3275959"/>
                  <a:ext cx="1415234" cy="134232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14" name="Rechteck 113">
                <a:extLst>
                  <a:ext uri="{FF2B5EF4-FFF2-40B4-BE49-F238E27FC236}">
                    <a16:creationId xmlns:a16="http://schemas.microsoft.com/office/drawing/2014/main" id="{A2AAFFFC-5D4C-4D06-9AC1-1EEEDE296693}"/>
                  </a:ext>
                </a:extLst>
              </p:cNvPr>
              <p:cNvSpPr/>
              <p:nvPr/>
            </p:nvSpPr>
            <p:spPr>
              <a:xfrm rot="2700000">
                <a:off x="6141541" y="2802854"/>
                <a:ext cx="1479819" cy="91440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15" name="Freihandform: Form 114">
                <a:extLst>
                  <a:ext uri="{FF2B5EF4-FFF2-40B4-BE49-F238E27FC236}">
                    <a16:creationId xmlns:a16="http://schemas.microsoft.com/office/drawing/2014/main" id="{63FCB6D9-AB9B-4CE0-BB7A-FABB465E4143}"/>
                  </a:ext>
                </a:extLst>
              </p:cNvPr>
              <p:cNvSpPr/>
              <p:nvPr/>
            </p:nvSpPr>
            <p:spPr>
              <a:xfrm>
                <a:off x="4975225" y="3425825"/>
                <a:ext cx="717550" cy="806450"/>
              </a:xfrm>
              <a:custGeom>
                <a:avLst/>
                <a:gdLst>
                  <a:gd name="connsiteX0" fmla="*/ 209550 w 717550"/>
                  <a:gd name="connsiteY0" fmla="*/ 0 h 806450"/>
                  <a:gd name="connsiteX1" fmla="*/ 0 w 717550"/>
                  <a:gd name="connsiteY1" fmla="*/ 6350 h 806450"/>
                  <a:gd name="connsiteX2" fmla="*/ 76200 w 717550"/>
                  <a:gd name="connsiteY2" fmla="*/ 323850 h 806450"/>
                  <a:gd name="connsiteX3" fmla="*/ 327025 w 717550"/>
                  <a:gd name="connsiteY3" fmla="*/ 806450 h 806450"/>
                  <a:gd name="connsiteX4" fmla="*/ 717550 w 717550"/>
                  <a:gd name="connsiteY4" fmla="*/ 688975 h 806450"/>
                  <a:gd name="connsiteX5" fmla="*/ 657225 w 717550"/>
                  <a:gd name="connsiteY5" fmla="*/ 34925 h 806450"/>
                  <a:gd name="connsiteX6" fmla="*/ 209550 w 717550"/>
                  <a:gd name="connsiteY6" fmla="*/ 0 h 80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7550" h="806450">
                    <a:moveTo>
                      <a:pt x="209550" y="0"/>
                    </a:moveTo>
                    <a:lnTo>
                      <a:pt x="0" y="6350"/>
                    </a:lnTo>
                    <a:lnTo>
                      <a:pt x="76200" y="323850"/>
                    </a:lnTo>
                    <a:lnTo>
                      <a:pt x="327025" y="806450"/>
                    </a:lnTo>
                    <a:lnTo>
                      <a:pt x="717550" y="688975"/>
                    </a:lnTo>
                    <a:lnTo>
                      <a:pt x="657225" y="34925"/>
                    </a:lnTo>
                    <a:lnTo>
                      <a:pt x="209550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16" name="Rechteck 115">
                <a:extLst>
                  <a:ext uri="{FF2B5EF4-FFF2-40B4-BE49-F238E27FC236}">
                    <a16:creationId xmlns:a16="http://schemas.microsoft.com/office/drawing/2014/main" id="{452C1174-E98C-4EF0-8545-8456D992EF67}"/>
                  </a:ext>
                </a:extLst>
              </p:cNvPr>
              <p:cNvSpPr/>
              <p:nvPr/>
            </p:nvSpPr>
            <p:spPr>
              <a:xfrm rot="2700000">
                <a:off x="5532970" y="2629283"/>
                <a:ext cx="1317282" cy="573413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 u="sng" dirty="0"/>
              </a:p>
            </p:txBody>
          </p:sp>
        </p:grpSp>
        <p:pic>
          <p:nvPicPr>
            <p:cNvPr id="109" name="Grafik 108">
              <a:extLst>
                <a:ext uri="{FF2B5EF4-FFF2-40B4-BE49-F238E27FC236}">
                  <a16:creationId xmlns:a16="http://schemas.microsoft.com/office/drawing/2014/main" id="{8F968F54-C3AA-45B2-873F-A2D16C989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1733" y="1701800"/>
              <a:ext cx="2848535" cy="3124200"/>
            </a:xfrm>
            <a:prstGeom prst="rect">
              <a:avLst/>
            </a:prstGeom>
          </p:spPr>
        </p:pic>
      </p:grpSp>
      <p:grpSp>
        <p:nvGrpSpPr>
          <p:cNvPr id="191" name="Gruppieren 190">
            <a:extLst>
              <a:ext uri="{FF2B5EF4-FFF2-40B4-BE49-F238E27FC236}">
                <a16:creationId xmlns:a16="http://schemas.microsoft.com/office/drawing/2014/main" id="{5667337D-8946-4B0E-A99B-B4F8BB9D3A38}"/>
              </a:ext>
            </a:extLst>
          </p:cNvPr>
          <p:cNvGrpSpPr>
            <a:grpSpLocks noChangeAspect="1"/>
          </p:cNvGrpSpPr>
          <p:nvPr/>
        </p:nvGrpSpPr>
        <p:grpSpPr>
          <a:xfrm>
            <a:off x="3983060" y="4635547"/>
            <a:ext cx="1130444" cy="1130444"/>
            <a:chOff x="3417676" y="750676"/>
            <a:chExt cx="5356648" cy="5356648"/>
          </a:xfrm>
        </p:grpSpPr>
        <p:sp>
          <p:nvSpPr>
            <p:cNvPr id="192" name="Ellipse 191">
              <a:extLst>
                <a:ext uri="{FF2B5EF4-FFF2-40B4-BE49-F238E27FC236}">
                  <a16:creationId xmlns:a16="http://schemas.microsoft.com/office/drawing/2014/main" id="{582C4EED-F8A9-4D94-AD5D-05886850A6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9432" y="1752432"/>
              <a:ext cx="3353137" cy="3353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3" name="Ellipse 192">
              <a:extLst>
                <a:ext uri="{FF2B5EF4-FFF2-40B4-BE49-F238E27FC236}">
                  <a16:creationId xmlns:a16="http://schemas.microsoft.com/office/drawing/2014/main" id="{AAE0237D-23A5-495D-B0E0-D69E83EE09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4" name="Ellipse 193">
              <a:extLst>
                <a:ext uri="{FF2B5EF4-FFF2-40B4-BE49-F238E27FC236}">
                  <a16:creationId xmlns:a16="http://schemas.microsoft.com/office/drawing/2014/main" id="{E9ED6C50-6CAD-4447-A556-D166BF62F7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0994" y="1963994"/>
              <a:ext cx="2930012" cy="2930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371600">
                <a:schemeClr val="bg1">
                  <a:alpha val="25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5" name="Freihandform: Form 194">
              <a:extLst>
                <a:ext uri="{FF2B5EF4-FFF2-40B4-BE49-F238E27FC236}">
                  <a16:creationId xmlns:a16="http://schemas.microsoft.com/office/drawing/2014/main" id="{EE5C6F4A-17DE-4BCA-9C82-D6A1AE8C12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43195" y="2371759"/>
              <a:ext cx="3680260" cy="3683522"/>
            </a:xfrm>
            <a:custGeom>
              <a:avLst/>
              <a:gdLst>
                <a:gd name="connsiteX0" fmla="*/ 2106475 w 3680260"/>
                <a:gd name="connsiteY0" fmla="*/ 0 h 3683522"/>
                <a:gd name="connsiteX1" fmla="*/ 3680260 w 3680260"/>
                <a:gd name="connsiteY1" fmla="*/ 1573786 h 3683522"/>
                <a:gd name="connsiteX2" fmla="*/ 3676715 w 3680260"/>
                <a:gd name="connsiteY2" fmla="*/ 1597017 h 3683522"/>
                <a:gd name="connsiteX3" fmla="*/ 1592581 w 3680260"/>
                <a:gd name="connsiteY3" fmla="*/ 3681151 h 3683522"/>
                <a:gd name="connsiteX4" fmla="*/ 1577046 w 3680260"/>
                <a:gd name="connsiteY4" fmla="*/ 3683522 h 3683522"/>
                <a:gd name="connsiteX5" fmla="*/ 0 w 3680260"/>
                <a:gd name="connsiteY5" fmla="*/ 2106476 h 368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0260" h="3683522">
                  <a:moveTo>
                    <a:pt x="2106475" y="0"/>
                  </a:moveTo>
                  <a:lnTo>
                    <a:pt x="3680260" y="1573786"/>
                  </a:lnTo>
                  <a:lnTo>
                    <a:pt x="3676715" y="1597017"/>
                  </a:lnTo>
                  <a:cubicBezTo>
                    <a:pt x="3462649" y="2643132"/>
                    <a:pt x="2638696" y="3467085"/>
                    <a:pt x="1592581" y="3681151"/>
                  </a:cubicBezTo>
                  <a:lnTo>
                    <a:pt x="1577046" y="3683522"/>
                  </a:lnTo>
                  <a:lnTo>
                    <a:pt x="0" y="21064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96" name="Grafik 195">
              <a:extLst>
                <a:ext uri="{FF2B5EF4-FFF2-40B4-BE49-F238E27FC236}">
                  <a16:creationId xmlns:a16="http://schemas.microsoft.com/office/drawing/2014/main" id="{8AEFCC1F-204D-49B8-B924-13278D17BA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92031" y="1928027"/>
              <a:ext cx="3007938" cy="300194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C51FFC87-C94D-4EEC-AB5B-B469264D43DC}"/>
              </a:ext>
            </a:extLst>
          </p:cNvPr>
          <p:cNvGrpSpPr>
            <a:grpSpLocks noChangeAspect="1"/>
          </p:cNvGrpSpPr>
          <p:nvPr/>
        </p:nvGrpSpPr>
        <p:grpSpPr>
          <a:xfrm>
            <a:off x="3961736" y="555040"/>
            <a:ext cx="1130444" cy="1130444"/>
            <a:chOff x="3417676" y="750676"/>
            <a:chExt cx="5356648" cy="5356648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F1E195B-0EFB-45F7-9EDD-5E4CA21D70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A3C2747F-6036-4F17-96F4-F018F9FF08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7764" y="2124427"/>
              <a:ext cx="4260522" cy="3970860"/>
            </a:xfrm>
            <a:custGeom>
              <a:avLst/>
              <a:gdLst>
                <a:gd name="connsiteX0" fmla="*/ 2490287 w 4260522"/>
                <a:gd name="connsiteY0" fmla="*/ 0 h 4316935"/>
                <a:gd name="connsiteX1" fmla="*/ 4260522 w 4260522"/>
                <a:gd name="connsiteY1" fmla="*/ 1770235 h 4316935"/>
                <a:gd name="connsiteX2" fmla="*/ 4252732 w 4260522"/>
                <a:gd name="connsiteY2" fmla="*/ 1924493 h 4316935"/>
                <a:gd name="connsiteX3" fmla="*/ 1862079 w 4260522"/>
                <a:gd name="connsiteY3" fmla="*/ 4315146 h 4316935"/>
                <a:gd name="connsiteX4" fmla="*/ 1826648 w 4260522"/>
                <a:gd name="connsiteY4" fmla="*/ 4316935 h 4316935"/>
                <a:gd name="connsiteX5" fmla="*/ 0 w 4260522"/>
                <a:gd name="connsiteY5" fmla="*/ 2490287 h 4316935"/>
                <a:gd name="connsiteX0" fmla="*/ 2842712 w 4260522"/>
                <a:gd name="connsiteY0" fmla="*/ 0 h 3970860"/>
                <a:gd name="connsiteX1" fmla="*/ 4260522 w 4260522"/>
                <a:gd name="connsiteY1" fmla="*/ 1424160 h 3970860"/>
                <a:gd name="connsiteX2" fmla="*/ 4252732 w 4260522"/>
                <a:gd name="connsiteY2" fmla="*/ 1578418 h 3970860"/>
                <a:gd name="connsiteX3" fmla="*/ 1862079 w 4260522"/>
                <a:gd name="connsiteY3" fmla="*/ 3969071 h 3970860"/>
                <a:gd name="connsiteX4" fmla="*/ 1826648 w 4260522"/>
                <a:gd name="connsiteY4" fmla="*/ 3970860 h 3970860"/>
                <a:gd name="connsiteX5" fmla="*/ 0 w 4260522"/>
                <a:gd name="connsiteY5" fmla="*/ 2144212 h 3970860"/>
                <a:gd name="connsiteX6" fmla="*/ 2842712 w 4260522"/>
                <a:gd name="connsiteY6" fmla="*/ 0 h 397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0522" h="3970860">
                  <a:moveTo>
                    <a:pt x="2842712" y="0"/>
                  </a:moveTo>
                  <a:lnTo>
                    <a:pt x="4260522" y="1424160"/>
                  </a:lnTo>
                  <a:lnTo>
                    <a:pt x="4252732" y="1578418"/>
                  </a:lnTo>
                  <a:cubicBezTo>
                    <a:pt x="4124719" y="2838942"/>
                    <a:pt x="3122604" y="3841058"/>
                    <a:pt x="1862079" y="3969071"/>
                  </a:cubicBezTo>
                  <a:lnTo>
                    <a:pt x="1826648" y="3970860"/>
                  </a:lnTo>
                  <a:lnTo>
                    <a:pt x="0" y="2144212"/>
                  </a:lnTo>
                  <a:cubicBezTo>
                    <a:pt x="830096" y="1314116"/>
                    <a:pt x="2012616" y="830096"/>
                    <a:pt x="28427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dirty="0"/>
            </a:p>
          </p:txBody>
        </p: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08C6D90C-EAF2-491F-BB39-DA064BE07515}"/>
                </a:ext>
              </a:extLst>
            </p:cNvPr>
            <p:cNvGrpSpPr/>
            <p:nvPr/>
          </p:nvGrpSpPr>
          <p:grpSpPr>
            <a:xfrm>
              <a:off x="4907889" y="2240889"/>
              <a:ext cx="2376222" cy="2376222"/>
              <a:chOff x="4907889" y="1910372"/>
              <a:chExt cx="2376222" cy="2376222"/>
            </a:xfrm>
          </p:grpSpPr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6B239F81-C58B-4C24-B0B4-D9B4C106AF5E}"/>
                  </a:ext>
                </a:extLst>
              </p:cNvPr>
              <p:cNvSpPr/>
              <p:nvPr/>
            </p:nvSpPr>
            <p:spPr>
              <a:xfrm rot="16200000" flipV="1">
                <a:off x="6011135" y="1910372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D81399E0-6696-4733-8877-AF1F3CD0E995}"/>
                  </a:ext>
                </a:extLst>
              </p:cNvPr>
              <p:cNvSpPr/>
              <p:nvPr/>
            </p:nvSpPr>
            <p:spPr>
              <a:xfrm rot="16200000" flipV="1">
                <a:off x="7114381" y="3013618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F74C542E-F4F7-45BD-98E4-A96A25FFB2D6}"/>
                  </a:ext>
                </a:extLst>
              </p:cNvPr>
              <p:cNvSpPr/>
              <p:nvPr/>
            </p:nvSpPr>
            <p:spPr>
              <a:xfrm rot="16200000" flipV="1">
                <a:off x="6011135" y="4116864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7" name="Freihandform: Form 26">
                <a:extLst>
                  <a:ext uri="{FF2B5EF4-FFF2-40B4-BE49-F238E27FC236}">
                    <a16:creationId xmlns:a16="http://schemas.microsoft.com/office/drawing/2014/main" id="{9C6F64E9-16B0-41DC-B21C-4EC791606C99}"/>
                  </a:ext>
                </a:extLst>
              </p:cNvPr>
              <p:cNvSpPr/>
              <p:nvPr/>
            </p:nvSpPr>
            <p:spPr>
              <a:xfrm rot="16200000" flipV="1">
                <a:off x="4907889" y="3013618"/>
                <a:ext cx="169730" cy="169730"/>
              </a:xfrm>
              <a:custGeom>
                <a:avLst/>
                <a:gdLst>
                  <a:gd name="connsiteX0" fmla="*/ 169730 w 169730"/>
                  <a:gd name="connsiteY0" fmla="*/ 84865 h 169730"/>
                  <a:gd name="connsiteX1" fmla="*/ 84865 w 169730"/>
                  <a:gd name="connsiteY1" fmla="*/ 169730 h 169730"/>
                  <a:gd name="connsiteX2" fmla="*/ 0 w 169730"/>
                  <a:gd name="connsiteY2" fmla="*/ 84865 h 169730"/>
                  <a:gd name="connsiteX3" fmla="*/ 84865 w 169730"/>
                  <a:gd name="connsiteY3" fmla="*/ 0 h 169730"/>
                  <a:gd name="connsiteX4" fmla="*/ 169730 w 169730"/>
                  <a:gd name="connsiteY4" fmla="*/ 84865 h 16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730" h="169730">
                    <a:moveTo>
                      <a:pt x="169730" y="84865"/>
                    </a:moveTo>
                    <a:cubicBezTo>
                      <a:pt x="169730" y="131735"/>
                      <a:pt x="131735" y="169730"/>
                      <a:pt x="84865" y="169730"/>
                    </a:cubicBezTo>
                    <a:cubicBezTo>
                      <a:pt x="37995" y="169730"/>
                      <a:pt x="0" y="131735"/>
                      <a:pt x="0" y="84865"/>
                    </a:cubicBezTo>
                    <a:cubicBezTo>
                      <a:pt x="0" y="37995"/>
                      <a:pt x="37995" y="0"/>
                      <a:pt x="84865" y="0"/>
                    </a:cubicBezTo>
                    <a:cubicBezTo>
                      <a:pt x="131735" y="0"/>
                      <a:pt x="169730" y="37995"/>
                      <a:pt x="169730" y="8486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23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1A9591A8-BE12-4031-B212-2F17BFD41C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04511" y="1337511"/>
              <a:ext cx="4182979" cy="4182979"/>
              <a:chOff x="4048048" y="1381048"/>
              <a:chExt cx="4095904" cy="4095904"/>
            </a:xfrm>
          </p:grpSpPr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E59174D-EE6C-4E7F-9260-61862799E9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96513" y="2029513"/>
                <a:ext cx="2798975" cy="2798975"/>
              </a:xfrm>
              <a:prstGeom prst="rect">
                <a:avLst/>
              </a:prstGeom>
            </p:spPr>
          </p:pic>
          <p:sp>
            <p:nvSpPr>
              <p:cNvPr id="23" name="Pfeil: gebogen 22">
                <a:extLst>
                  <a:ext uri="{FF2B5EF4-FFF2-40B4-BE49-F238E27FC236}">
                    <a16:creationId xmlns:a16="http://schemas.microsoft.com/office/drawing/2014/main" id="{6FB2DD45-2D65-4BA9-9B23-004A0CF85E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48048" y="1381048"/>
                <a:ext cx="4095904" cy="4095904"/>
              </a:xfrm>
              <a:prstGeom prst="circularArrow">
                <a:avLst>
                  <a:gd name="adj1" fmla="val 8866"/>
                  <a:gd name="adj2" fmla="val 1274572"/>
                  <a:gd name="adj3" fmla="val 822963"/>
                  <a:gd name="adj4" fmla="val 9111780"/>
                  <a:gd name="adj5" fmla="val 11377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2714F361-CED9-4F5F-B812-1CC5ABD63030}"/>
              </a:ext>
            </a:extLst>
          </p:cNvPr>
          <p:cNvGrpSpPr>
            <a:grpSpLocks noChangeAspect="1"/>
          </p:cNvGrpSpPr>
          <p:nvPr/>
        </p:nvGrpSpPr>
        <p:grpSpPr>
          <a:xfrm>
            <a:off x="2987864" y="3385736"/>
            <a:ext cx="1130444" cy="1130444"/>
            <a:chOff x="3417676" y="750676"/>
            <a:chExt cx="5356648" cy="5356648"/>
          </a:xfrm>
        </p:grpSpPr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831504B2-CD6D-4DBA-8B52-991C5B4366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E25370FC-23D5-442B-BC7F-7517C9A08B10}"/>
                </a:ext>
              </a:extLst>
            </p:cNvPr>
            <p:cNvGrpSpPr/>
            <p:nvPr/>
          </p:nvGrpSpPr>
          <p:grpSpPr>
            <a:xfrm>
              <a:off x="4557421" y="2465523"/>
              <a:ext cx="4065760" cy="3638138"/>
              <a:chOff x="4557421" y="2465523"/>
              <a:chExt cx="4065760" cy="3638138"/>
            </a:xfrm>
          </p:grpSpPr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A803B010-8081-406C-8679-C82B678E3F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57421" y="3094115"/>
                <a:ext cx="4065760" cy="3009546"/>
              </a:xfrm>
              <a:custGeom>
                <a:avLst/>
                <a:gdLst>
                  <a:gd name="connsiteX0" fmla="*/ 2124446 w 4069994"/>
                  <a:gd name="connsiteY0" fmla="*/ 0 h 3739796"/>
                  <a:gd name="connsiteX1" fmla="*/ 4069994 w 4069994"/>
                  <a:gd name="connsiteY1" fmla="*/ 1945549 h 3739796"/>
                  <a:gd name="connsiteX2" fmla="*/ 4010661 w 4069994"/>
                  <a:gd name="connsiteY2" fmla="*/ 2107660 h 3739796"/>
                  <a:gd name="connsiteX3" fmla="*/ 1816656 w 4069994"/>
                  <a:gd name="connsiteY3" fmla="*/ 3729631 h 3739796"/>
                  <a:gd name="connsiteX4" fmla="*/ 1615350 w 4069994"/>
                  <a:gd name="connsiteY4" fmla="*/ 3739796 h 3739796"/>
                  <a:gd name="connsiteX5" fmla="*/ 0 w 4069994"/>
                  <a:gd name="connsiteY5" fmla="*/ 2124447 h 3739796"/>
                  <a:gd name="connsiteX0" fmla="*/ 2854696 w 4069994"/>
                  <a:gd name="connsiteY0" fmla="*/ 0 h 3009546"/>
                  <a:gd name="connsiteX1" fmla="*/ 4069994 w 4069994"/>
                  <a:gd name="connsiteY1" fmla="*/ 1215299 h 3009546"/>
                  <a:gd name="connsiteX2" fmla="*/ 4010661 w 4069994"/>
                  <a:gd name="connsiteY2" fmla="*/ 1377410 h 3009546"/>
                  <a:gd name="connsiteX3" fmla="*/ 1816656 w 4069994"/>
                  <a:gd name="connsiteY3" fmla="*/ 2999381 h 3009546"/>
                  <a:gd name="connsiteX4" fmla="*/ 1615350 w 4069994"/>
                  <a:gd name="connsiteY4" fmla="*/ 3009546 h 3009546"/>
                  <a:gd name="connsiteX5" fmla="*/ 0 w 4069994"/>
                  <a:gd name="connsiteY5" fmla="*/ 1394197 h 3009546"/>
                  <a:gd name="connsiteX6" fmla="*/ 2854696 w 4069994"/>
                  <a:gd name="connsiteY6" fmla="*/ 0 h 3009546"/>
                  <a:gd name="connsiteX0" fmla="*/ 2854696 w 4069994"/>
                  <a:gd name="connsiteY0" fmla="*/ 0 h 3009546"/>
                  <a:gd name="connsiteX1" fmla="*/ 4069994 w 4069994"/>
                  <a:gd name="connsiteY1" fmla="*/ 1215299 h 3009546"/>
                  <a:gd name="connsiteX2" fmla="*/ 4010661 w 4069994"/>
                  <a:gd name="connsiteY2" fmla="*/ 1377410 h 3009546"/>
                  <a:gd name="connsiteX3" fmla="*/ 1816656 w 4069994"/>
                  <a:gd name="connsiteY3" fmla="*/ 2999381 h 3009546"/>
                  <a:gd name="connsiteX4" fmla="*/ 1615350 w 4069994"/>
                  <a:gd name="connsiteY4" fmla="*/ 3009546 h 3009546"/>
                  <a:gd name="connsiteX5" fmla="*/ 0 w 4069994"/>
                  <a:gd name="connsiteY5" fmla="*/ 1394197 h 3009546"/>
                  <a:gd name="connsiteX6" fmla="*/ 2854696 w 4069994"/>
                  <a:gd name="connsiteY6" fmla="*/ 0 h 3009546"/>
                  <a:gd name="connsiteX0" fmla="*/ 2829296 w 4044594"/>
                  <a:gd name="connsiteY0" fmla="*/ 0 h 3009546"/>
                  <a:gd name="connsiteX1" fmla="*/ 4044594 w 4044594"/>
                  <a:gd name="connsiteY1" fmla="*/ 1215299 h 3009546"/>
                  <a:gd name="connsiteX2" fmla="*/ 3985261 w 4044594"/>
                  <a:gd name="connsiteY2" fmla="*/ 1377410 h 3009546"/>
                  <a:gd name="connsiteX3" fmla="*/ 1791256 w 4044594"/>
                  <a:gd name="connsiteY3" fmla="*/ 2999381 h 3009546"/>
                  <a:gd name="connsiteX4" fmla="*/ 1589950 w 4044594"/>
                  <a:gd name="connsiteY4" fmla="*/ 3009546 h 3009546"/>
                  <a:gd name="connsiteX5" fmla="*/ 0 w 4044594"/>
                  <a:gd name="connsiteY5" fmla="*/ 1362447 h 3009546"/>
                  <a:gd name="connsiteX6" fmla="*/ 2829296 w 4044594"/>
                  <a:gd name="connsiteY6" fmla="*/ 0 h 3009546"/>
                  <a:gd name="connsiteX0" fmla="*/ 2841996 w 4057294"/>
                  <a:gd name="connsiteY0" fmla="*/ 0 h 3009546"/>
                  <a:gd name="connsiteX1" fmla="*/ 4057294 w 4057294"/>
                  <a:gd name="connsiteY1" fmla="*/ 1215299 h 3009546"/>
                  <a:gd name="connsiteX2" fmla="*/ 3997961 w 4057294"/>
                  <a:gd name="connsiteY2" fmla="*/ 1377410 h 3009546"/>
                  <a:gd name="connsiteX3" fmla="*/ 1803956 w 4057294"/>
                  <a:gd name="connsiteY3" fmla="*/ 2999381 h 3009546"/>
                  <a:gd name="connsiteX4" fmla="*/ 1602650 w 4057294"/>
                  <a:gd name="connsiteY4" fmla="*/ 3009546 h 3009546"/>
                  <a:gd name="connsiteX5" fmla="*/ 0 w 4057294"/>
                  <a:gd name="connsiteY5" fmla="*/ 1368797 h 3009546"/>
                  <a:gd name="connsiteX6" fmla="*/ 2841996 w 4057294"/>
                  <a:gd name="connsiteY6" fmla="*/ 0 h 3009546"/>
                  <a:gd name="connsiteX0" fmla="*/ 2850462 w 4065760"/>
                  <a:gd name="connsiteY0" fmla="*/ 0 h 3009546"/>
                  <a:gd name="connsiteX1" fmla="*/ 4065760 w 4065760"/>
                  <a:gd name="connsiteY1" fmla="*/ 1215299 h 3009546"/>
                  <a:gd name="connsiteX2" fmla="*/ 4006427 w 4065760"/>
                  <a:gd name="connsiteY2" fmla="*/ 1377410 h 3009546"/>
                  <a:gd name="connsiteX3" fmla="*/ 1812422 w 4065760"/>
                  <a:gd name="connsiteY3" fmla="*/ 2999381 h 3009546"/>
                  <a:gd name="connsiteX4" fmla="*/ 1611116 w 4065760"/>
                  <a:gd name="connsiteY4" fmla="*/ 3009546 h 3009546"/>
                  <a:gd name="connsiteX5" fmla="*/ 0 w 4065760"/>
                  <a:gd name="connsiteY5" fmla="*/ 1366680 h 3009546"/>
                  <a:gd name="connsiteX6" fmla="*/ 2850462 w 4065760"/>
                  <a:gd name="connsiteY6" fmla="*/ 0 h 3009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65760" h="3009546">
                    <a:moveTo>
                      <a:pt x="2850462" y="0"/>
                    </a:moveTo>
                    <a:lnTo>
                      <a:pt x="4065760" y="1215299"/>
                    </a:lnTo>
                    <a:lnTo>
                      <a:pt x="4006427" y="1377410"/>
                    </a:lnTo>
                    <a:cubicBezTo>
                      <a:pt x="3633718" y="2258593"/>
                      <a:pt x="2802834" y="2898800"/>
                      <a:pt x="1812422" y="2999381"/>
                    </a:cubicBezTo>
                    <a:lnTo>
                      <a:pt x="1611116" y="3009546"/>
                    </a:lnTo>
                    <a:lnTo>
                      <a:pt x="0" y="1366680"/>
                    </a:lnTo>
                    <a:cubicBezTo>
                      <a:pt x="708149" y="658531"/>
                      <a:pt x="2243913" y="28699"/>
                      <a:pt x="2850462" y="0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71" name="Rechteck 26">
                <a:extLst>
                  <a:ext uri="{FF2B5EF4-FFF2-40B4-BE49-F238E27FC236}">
                    <a16:creationId xmlns:a16="http://schemas.microsoft.com/office/drawing/2014/main" id="{89354564-4D28-4AD8-9BB4-3885C265CE1E}"/>
                  </a:ext>
                </a:extLst>
              </p:cNvPr>
              <p:cNvSpPr/>
              <p:nvPr/>
            </p:nvSpPr>
            <p:spPr>
              <a:xfrm rot="2700000">
                <a:off x="5267354" y="2796797"/>
                <a:ext cx="2176753" cy="2530649"/>
              </a:xfrm>
              <a:custGeom>
                <a:avLst/>
                <a:gdLst>
                  <a:gd name="connsiteX0" fmla="*/ 0 w 2176753"/>
                  <a:gd name="connsiteY0" fmla="*/ 0 h 2530649"/>
                  <a:gd name="connsiteX1" fmla="*/ 2176753 w 2176753"/>
                  <a:gd name="connsiteY1" fmla="*/ 0 h 2530649"/>
                  <a:gd name="connsiteX2" fmla="*/ 2176753 w 2176753"/>
                  <a:gd name="connsiteY2" fmla="*/ 2530649 h 2530649"/>
                  <a:gd name="connsiteX3" fmla="*/ 0 w 2176753"/>
                  <a:gd name="connsiteY3" fmla="*/ 2530649 h 2530649"/>
                  <a:gd name="connsiteX4" fmla="*/ 0 w 2176753"/>
                  <a:gd name="connsiteY4" fmla="*/ 0 h 2530649"/>
                  <a:gd name="connsiteX0" fmla="*/ 76332 w 2176753"/>
                  <a:gd name="connsiteY0" fmla="*/ 0 h 2530650"/>
                  <a:gd name="connsiteX1" fmla="*/ 2176753 w 2176753"/>
                  <a:gd name="connsiteY1" fmla="*/ 1 h 2530650"/>
                  <a:gd name="connsiteX2" fmla="*/ 2176753 w 2176753"/>
                  <a:gd name="connsiteY2" fmla="*/ 2530650 h 2530650"/>
                  <a:gd name="connsiteX3" fmla="*/ 0 w 2176753"/>
                  <a:gd name="connsiteY3" fmla="*/ 2530650 h 2530650"/>
                  <a:gd name="connsiteX4" fmla="*/ 76332 w 2176753"/>
                  <a:gd name="connsiteY4" fmla="*/ 0 h 2530650"/>
                  <a:gd name="connsiteX0" fmla="*/ 188585 w 2176753"/>
                  <a:gd name="connsiteY0" fmla="*/ 0 h 2530651"/>
                  <a:gd name="connsiteX1" fmla="*/ 2176753 w 2176753"/>
                  <a:gd name="connsiteY1" fmla="*/ 2 h 2530651"/>
                  <a:gd name="connsiteX2" fmla="*/ 2176753 w 2176753"/>
                  <a:gd name="connsiteY2" fmla="*/ 2530651 h 2530651"/>
                  <a:gd name="connsiteX3" fmla="*/ 0 w 2176753"/>
                  <a:gd name="connsiteY3" fmla="*/ 2530651 h 2530651"/>
                  <a:gd name="connsiteX4" fmla="*/ 188585 w 2176753"/>
                  <a:gd name="connsiteY4" fmla="*/ 0 h 2530651"/>
                  <a:gd name="connsiteX0" fmla="*/ 80821 w 2176753"/>
                  <a:gd name="connsiteY0" fmla="*/ 8978 h 2530649"/>
                  <a:gd name="connsiteX1" fmla="*/ 2176753 w 2176753"/>
                  <a:gd name="connsiteY1" fmla="*/ 0 h 2530649"/>
                  <a:gd name="connsiteX2" fmla="*/ 2176753 w 2176753"/>
                  <a:gd name="connsiteY2" fmla="*/ 2530649 h 2530649"/>
                  <a:gd name="connsiteX3" fmla="*/ 0 w 2176753"/>
                  <a:gd name="connsiteY3" fmla="*/ 2530649 h 2530649"/>
                  <a:gd name="connsiteX4" fmla="*/ 80821 w 2176753"/>
                  <a:gd name="connsiteY4" fmla="*/ 8978 h 2530649"/>
                  <a:gd name="connsiteX0" fmla="*/ 83066 w 2176753"/>
                  <a:gd name="connsiteY0" fmla="*/ 6733 h 2530649"/>
                  <a:gd name="connsiteX1" fmla="*/ 2176753 w 2176753"/>
                  <a:gd name="connsiteY1" fmla="*/ 0 h 2530649"/>
                  <a:gd name="connsiteX2" fmla="*/ 2176753 w 2176753"/>
                  <a:gd name="connsiteY2" fmla="*/ 2530649 h 2530649"/>
                  <a:gd name="connsiteX3" fmla="*/ 0 w 2176753"/>
                  <a:gd name="connsiteY3" fmla="*/ 2530649 h 2530649"/>
                  <a:gd name="connsiteX4" fmla="*/ 83066 w 2176753"/>
                  <a:gd name="connsiteY4" fmla="*/ 6733 h 2530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6753" h="2530649">
                    <a:moveTo>
                      <a:pt x="83066" y="6733"/>
                    </a:moveTo>
                    <a:lnTo>
                      <a:pt x="2176753" y="0"/>
                    </a:lnTo>
                    <a:lnTo>
                      <a:pt x="2176753" y="2530649"/>
                    </a:lnTo>
                    <a:lnTo>
                      <a:pt x="0" y="2530649"/>
                    </a:lnTo>
                    <a:lnTo>
                      <a:pt x="83066" y="6733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grpSp>
            <p:nvGrpSpPr>
              <p:cNvPr id="72" name="Gruppieren 71">
                <a:extLst>
                  <a:ext uri="{FF2B5EF4-FFF2-40B4-BE49-F238E27FC236}">
                    <a16:creationId xmlns:a16="http://schemas.microsoft.com/office/drawing/2014/main" id="{210207DA-48E0-4B7F-B786-9E1E7B3C12B3}"/>
                  </a:ext>
                </a:extLst>
              </p:cNvPr>
              <p:cNvGrpSpPr/>
              <p:nvPr/>
            </p:nvGrpSpPr>
            <p:grpSpPr>
              <a:xfrm>
                <a:off x="5115319" y="2465523"/>
                <a:ext cx="1313978" cy="1413813"/>
                <a:chOff x="5115319" y="2465523"/>
                <a:chExt cx="1313978" cy="1413813"/>
              </a:xfrm>
            </p:grpSpPr>
            <p:sp>
              <p:nvSpPr>
                <p:cNvPr id="73" name="Rechteck 72">
                  <a:extLst>
                    <a:ext uri="{FF2B5EF4-FFF2-40B4-BE49-F238E27FC236}">
                      <a16:creationId xmlns:a16="http://schemas.microsoft.com/office/drawing/2014/main" id="{E27166E0-A48E-4E98-8004-057F52A88A48}"/>
                    </a:ext>
                  </a:extLst>
                </p:cNvPr>
                <p:cNvSpPr/>
                <p:nvPr/>
              </p:nvSpPr>
              <p:spPr>
                <a:xfrm rot="2700000">
                  <a:off x="5438840" y="2888879"/>
                  <a:ext cx="892630" cy="1088284"/>
                </a:xfrm>
                <a:prstGeom prst="rect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4" name="Rechteck 73">
                  <a:extLst>
                    <a:ext uri="{FF2B5EF4-FFF2-40B4-BE49-F238E27FC236}">
                      <a16:creationId xmlns:a16="http://schemas.microsoft.com/office/drawing/2014/main" id="{59E90E78-C436-4229-BD5F-68FFC44C21CA}"/>
                    </a:ext>
                  </a:extLst>
                </p:cNvPr>
                <p:cNvSpPr/>
                <p:nvPr/>
              </p:nvSpPr>
              <p:spPr>
                <a:xfrm rot="2700000">
                  <a:off x="4828268" y="2752574"/>
                  <a:ext cx="1324722" cy="750620"/>
                </a:xfrm>
                <a:prstGeom prst="rect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54" name="Gruppieren 53">
              <a:extLst>
                <a:ext uri="{FF2B5EF4-FFF2-40B4-BE49-F238E27FC236}">
                  <a16:creationId xmlns:a16="http://schemas.microsoft.com/office/drawing/2014/main" id="{880E0A70-BFE0-4655-A15D-FE29BC53FC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57950" y="2398969"/>
              <a:ext cx="3210851" cy="2060063"/>
              <a:chOff x="4902279" y="2547546"/>
              <a:chExt cx="2851696" cy="1829631"/>
            </a:xfrm>
          </p:grpSpPr>
          <p:sp>
            <p:nvSpPr>
              <p:cNvPr id="55" name="Rechteck 54">
                <a:extLst>
                  <a:ext uri="{FF2B5EF4-FFF2-40B4-BE49-F238E27FC236}">
                    <a16:creationId xmlns:a16="http://schemas.microsoft.com/office/drawing/2014/main" id="{0160DD26-A0EF-43B9-8E7D-35E64CFEB2BE}"/>
                  </a:ext>
                </a:extLst>
              </p:cNvPr>
              <p:cNvSpPr/>
              <p:nvPr/>
            </p:nvSpPr>
            <p:spPr>
              <a:xfrm>
                <a:off x="5737592" y="2857500"/>
                <a:ext cx="358408" cy="122424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077D626E-C1E0-48C7-A166-EE4AB7EEE1D6}"/>
                  </a:ext>
                </a:extLst>
              </p:cNvPr>
              <p:cNvSpPr/>
              <p:nvPr/>
            </p:nvSpPr>
            <p:spPr>
              <a:xfrm flipH="1">
                <a:off x="5020815" y="2599957"/>
                <a:ext cx="528867" cy="1481792"/>
              </a:xfrm>
              <a:custGeom>
                <a:avLst/>
                <a:gdLst>
                  <a:gd name="connsiteX0" fmla="*/ 0 w 528867"/>
                  <a:gd name="connsiteY0" fmla="*/ 0 h 881453"/>
                  <a:gd name="connsiteX1" fmla="*/ 528868 w 528867"/>
                  <a:gd name="connsiteY1" fmla="*/ 0 h 881453"/>
                  <a:gd name="connsiteX2" fmla="*/ 528868 w 528867"/>
                  <a:gd name="connsiteY2" fmla="*/ 881453 h 881453"/>
                  <a:gd name="connsiteX3" fmla="*/ 0 w 528867"/>
                  <a:gd name="connsiteY3" fmla="*/ 881453 h 881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8867" h="881453">
                    <a:moveTo>
                      <a:pt x="0" y="0"/>
                    </a:moveTo>
                    <a:lnTo>
                      <a:pt x="528868" y="0"/>
                    </a:lnTo>
                    <a:lnTo>
                      <a:pt x="528868" y="881453"/>
                    </a:lnTo>
                    <a:lnTo>
                      <a:pt x="0" y="881453"/>
                    </a:lnTo>
                    <a:close/>
                  </a:path>
                </a:pathLst>
              </a:custGeom>
              <a:solidFill>
                <a:srgbClr val="FFFF00"/>
              </a:solidFill>
              <a:ln w="21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57" name="Rechteck 56">
                <a:extLst>
                  <a:ext uri="{FF2B5EF4-FFF2-40B4-BE49-F238E27FC236}">
                    <a16:creationId xmlns:a16="http://schemas.microsoft.com/office/drawing/2014/main" id="{1B629099-7DE7-4877-AA6D-4B499365A6E7}"/>
                  </a:ext>
                </a:extLst>
              </p:cNvPr>
              <p:cNvSpPr/>
              <p:nvPr/>
            </p:nvSpPr>
            <p:spPr>
              <a:xfrm>
                <a:off x="6325225" y="2704699"/>
                <a:ext cx="317095" cy="26950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58" name="Gruppieren 57">
                <a:extLst>
                  <a:ext uri="{FF2B5EF4-FFF2-40B4-BE49-F238E27FC236}">
                    <a16:creationId xmlns:a16="http://schemas.microsoft.com/office/drawing/2014/main" id="{C78B75AD-C3F9-48A0-A5B7-66AFD31A50E1}"/>
                  </a:ext>
                </a:extLst>
              </p:cNvPr>
              <p:cNvGrpSpPr/>
              <p:nvPr/>
            </p:nvGrpSpPr>
            <p:grpSpPr>
              <a:xfrm>
                <a:off x="6325225" y="2857500"/>
                <a:ext cx="1428750" cy="1428750"/>
                <a:chOff x="6325225" y="2857500"/>
                <a:chExt cx="1428750" cy="1428750"/>
              </a:xfrm>
            </p:grpSpPr>
            <p:pic>
              <p:nvPicPr>
                <p:cNvPr id="66" name="Grafik 65" descr="Optischer Datenträger mit einfarbiger Füllung">
                  <a:extLst>
                    <a:ext uri="{FF2B5EF4-FFF2-40B4-BE49-F238E27FC236}">
                      <a16:creationId xmlns:a16="http://schemas.microsoft.com/office/drawing/2014/main" id="{B775E6BF-9EAD-4BBB-9E48-92E1D166FA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25225" y="2857500"/>
                  <a:ext cx="1428750" cy="1428750"/>
                </a:xfrm>
                <a:prstGeom prst="rect">
                  <a:avLst/>
                </a:prstGeom>
              </p:spPr>
            </p:pic>
            <p:grpSp>
              <p:nvGrpSpPr>
                <p:cNvPr id="67" name="Gruppieren 66">
                  <a:extLst>
                    <a:ext uri="{FF2B5EF4-FFF2-40B4-BE49-F238E27FC236}">
                      <a16:creationId xmlns:a16="http://schemas.microsoft.com/office/drawing/2014/main" id="{B8F81135-4BCB-4265-B70E-AD322AE12F97}"/>
                    </a:ext>
                  </a:extLst>
                </p:cNvPr>
                <p:cNvGrpSpPr/>
                <p:nvPr/>
              </p:nvGrpSpPr>
              <p:grpSpPr>
                <a:xfrm>
                  <a:off x="6467465" y="3002707"/>
                  <a:ext cx="1137869" cy="1132991"/>
                  <a:chOff x="6467465" y="3002707"/>
                  <a:chExt cx="1137869" cy="1132991"/>
                </a:xfrm>
              </p:grpSpPr>
              <p:sp>
                <p:nvSpPr>
                  <p:cNvPr id="68" name="Halbbogen 67">
                    <a:extLst>
                      <a:ext uri="{FF2B5EF4-FFF2-40B4-BE49-F238E27FC236}">
                        <a16:creationId xmlns:a16="http://schemas.microsoft.com/office/drawing/2014/main" id="{46BAECD9-C061-4DA6-B179-20DB6685BD2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0337292">
                    <a:off x="6472343" y="3002707"/>
                    <a:ext cx="1132991" cy="1132991"/>
                  </a:xfrm>
                  <a:prstGeom prst="blockArc">
                    <a:avLst>
                      <a:gd name="adj1" fmla="val 18203729"/>
                      <a:gd name="adj2" fmla="val 21457587"/>
                      <a:gd name="adj3" fmla="val 32048"/>
                    </a:avLst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9" name="Halbbogen 68">
                    <a:extLst>
                      <a:ext uri="{FF2B5EF4-FFF2-40B4-BE49-F238E27FC236}">
                        <a16:creationId xmlns:a16="http://schemas.microsoft.com/office/drawing/2014/main" id="{D4243469-E81D-4339-9A0A-A9DAC7A3158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0337292" flipH="1" flipV="1">
                    <a:off x="6467465" y="3002707"/>
                    <a:ext cx="1132991" cy="1132991"/>
                  </a:xfrm>
                  <a:prstGeom prst="blockArc">
                    <a:avLst>
                      <a:gd name="adj1" fmla="val 18203729"/>
                      <a:gd name="adj2" fmla="val 21457587"/>
                      <a:gd name="adj3" fmla="val 32048"/>
                    </a:avLst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9" name="Grafik 7" descr="Bücher im Regal mit einfarbiger Füllung">
                <a:extLst>
                  <a:ext uri="{FF2B5EF4-FFF2-40B4-BE49-F238E27FC236}">
                    <a16:creationId xmlns:a16="http://schemas.microsoft.com/office/drawing/2014/main" id="{B92D3F0C-93F4-4753-B70D-1D8A203855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flipH="1">
                <a:off x="4902279" y="2547546"/>
                <a:ext cx="2806620" cy="1829631"/>
                <a:chOff x="4330677" y="2547546"/>
                <a:chExt cx="2806620" cy="1829631"/>
              </a:xfrm>
            </p:grpSpPr>
            <p:sp>
              <p:nvSpPr>
                <p:cNvPr id="60" name="Freihandform: Form 59">
                  <a:extLst>
                    <a:ext uri="{FF2B5EF4-FFF2-40B4-BE49-F238E27FC236}">
                      <a16:creationId xmlns:a16="http://schemas.microsoft.com/office/drawing/2014/main" id="{FB0858B8-FC2C-467A-AF22-C3C2D987BE80}"/>
                    </a:ext>
                  </a:extLst>
                </p:cNvPr>
                <p:cNvSpPr/>
                <p:nvPr/>
              </p:nvSpPr>
              <p:spPr>
                <a:xfrm>
                  <a:off x="4330677" y="4199276"/>
                  <a:ext cx="2806620" cy="177901"/>
                </a:xfrm>
                <a:custGeom>
                  <a:avLst/>
                  <a:gdLst>
                    <a:gd name="connsiteX0" fmla="*/ 0 w 1997945"/>
                    <a:gd name="connsiteY0" fmla="*/ 0 h 176290"/>
                    <a:gd name="connsiteX1" fmla="*/ 1997945 w 1997945"/>
                    <a:gd name="connsiteY1" fmla="*/ 0 h 176290"/>
                    <a:gd name="connsiteX2" fmla="*/ 1997945 w 1997945"/>
                    <a:gd name="connsiteY2" fmla="*/ 176291 h 176290"/>
                    <a:gd name="connsiteX3" fmla="*/ 0 w 1997945"/>
                    <a:gd name="connsiteY3" fmla="*/ 176291 h 176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97945" h="176290">
                      <a:moveTo>
                        <a:pt x="0" y="0"/>
                      </a:moveTo>
                      <a:lnTo>
                        <a:pt x="1997945" y="0"/>
                      </a:lnTo>
                      <a:lnTo>
                        <a:pt x="1997945" y="176291"/>
                      </a:lnTo>
                      <a:lnTo>
                        <a:pt x="0" y="176291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21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1" name="Freihandform: Form 60">
                  <a:extLst>
                    <a:ext uri="{FF2B5EF4-FFF2-40B4-BE49-F238E27FC236}">
                      <a16:creationId xmlns:a16="http://schemas.microsoft.com/office/drawing/2014/main" id="{2245519C-0EC3-490F-A15C-6A5203056580}"/>
                    </a:ext>
                  </a:extLst>
                </p:cNvPr>
                <p:cNvSpPr/>
                <p:nvPr/>
              </p:nvSpPr>
              <p:spPr>
                <a:xfrm>
                  <a:off x="6489892" y="3899108"/>
                  <a:ext cx="528867" cy="235054"/>
                </a:xfrm>
                <a:custGeom>
                  <a:avLst/>
                  <a:gdLst>
                    <a:gd name="connsiteX0" fmla="*/ 0 w 528867"/>
                    <a:gd name="connsiteY0" fmla="*/ 0 h 235054"/>
                    <a:gd name="connsiteX1" fmla="*/ 528868 w 528867"/>
                    <a:gd name="connsiteY1" fmla="*/ 0 h 235054"/>
                    <a:gd name="connsiteX2" fmla="*/ 528868 w 528867"/>
                    <a:gd name="connsiteY2" fmla="*/ 235054 h 235054"/>
                    <a:gd name="connsiteX3" fmla="*/ 0 w 528867"/>
                    <a:gd name="connsiteY3" fmla="*/ 235054 h 235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8867" h="235054">
                      <a:moveTo>
                        <a:pt x="0" y="0"/>
                      </a:moveTo>
                      <a:lnTo>
                        <a:pt x="528868" y="0"/>
                      </a:lnTo>
                      <a:lnTo>
                        <a:pt x="528868" y="235054"/>
                      </a:lnTo>
                      <a:lnTo>
                        <a:pt x="0" y="235054"/>
                      </a:lnTo>
                      <a:close/>
                    </a:path>
                  </a:pathLst>
                </a:custGeom>
                <a:solidFill>
                  <a:srgbClr val="FF9933"/>
                </a:solidFill>
                <a:ln w="21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2" name="Freihandform: Form 61">
                  <a:extLst>
                    <a:ext uri="{FF2B5EF4-FFF2-40B4-BE49-F238E27FC236}">
                      <a16:creationId xmlns:a16="http://schemas.microsoft.com/office/drawing/2014/main" id="{3F9C9FE7-CEB5-4775-92C6-6DC235C44439}"/>
                    </a:ext>
                  </a:extLst>
                </p:cNvPr>
                <p:cNvSpPr/>
                <p:nvPr/>
              </p:nvSpPr>
              <p:spPr>
                <a:xfrm>
                  <a:off x="6489892" y="2900127"/>
                  <a:ext cx="528867" cy="881453"/>
                </a:xfrm>
                <a:custGeom>
                  <a:avLst/>
                  <a:gdLst>
                    <a:gd name="connsiteX0" fmla="*/ 0 w 528867"/>
                    <a:gd name="connsiteY0" fmla="*/ 0 h 881453"/>
                    <a:gd name="connsiteX1" fmla="*/ 528868 w 528867"/>
                    <a:gd name="connsiteY1" fmla="*/ 0 h 881453"/>
                    <a:gd name="connsiteX2" fmla="*/ 528868 w 528867"/>
                    <a:gd name="connsiteY2" fmla="*/ 881453 h 881453"/>
                    <a:gd name="connsiteX3" fmla="*/ 0 w 528867"/>
                    <a:gd name="connsiteY3" fmla="*/ 881453 h 88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8867" h="881453">
                      <a:moveTo>
                        <a:pt x="0" y="0"/>
                      </a:moveTo>
                      <a:lnTo>
                        <a:pt x="528868" y="0"/>
                      </a:lnTo>
                      <a:lnTo>
                        <a:pt x="528868" y="881453"/>
                      </a:lnTo>
                      <a:lnTo>
                        <a:pt x="0" y="881453"/>
                      </a:lnTo>
                      <a:close/>
                    </a:path>
                  </a:pathLst>
                </a:custGeom>
                <a:solidFill>
                  <a:srgbClr val="FF9933"/>
                </a:solidFill>
                <a:ln w="21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3" name="Freihandform: Form 62">
                  <a:extLst>
                    <a:ext uri="{FF2B5EF4-FFF2-40B4-BE49-F238E27FC236}">
                      <a16:creationId xmlns:a16="http://schemas.microsoft.com/office/drawing/2014/main" id="{0D204664-A5E7-4D67-9292-4465774936E7}"/>
                    </a:ext>
                  </a:extLst>
                </p:cNvPr>
                <p:cNvSpPr/>
                <p:nvPr/>
              </p:nvSpPr>
              <p:spPr>
                <a:xfrm>
                  <a:off x="6489892" y="2547546"/>
                  <a:ext cx="528867" cy="235054"/>
                </a:xfrm>
                <a:custGeom>
                  <a:avLst/>
                  <a:gdLst>
                    <a:gd name="connsiteX0" fmla="*/ 0 w 528867"/>
                    <a:gd name="connsiteY0" fmla="*/ 0 h 235054"/>
                    <a:gd name="connsiteX1" fmla="*/ 528868 w 528867"/>
                    <a:gd name="connsiteY1" fmla="*/ 0 h 235054"/>
                    <a:gd name="connsiteX2" fmla="*/ 528868 w 528867"/>
                    <a:gd name="connsiteY2" fmla="*/ 235054 h 235054"/>
                    <a:gd name="connsiteX3" fmla="*/ 0 w 528867"/>
                    <a:gd name="connsiteY3" fmla="*/ 235054 h 235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8867" h="235054">
                      <a:moveTo>
                        <a:pt x="0" y="0"/>
                      </a:moveTo>
                      <a:lnTo>
                        <a:pt x="528868" y="0"/>
                      </a:lnTo>
                      <a:lnTo>
                        <a:pt x="528868" y="235054"/>
                      </a:lnTo>
                      <a:lnTo>
                        <a:pt x="0" y="235054"/>
                      </a:lnTo>
                      <a:close/>
                    </a:path>
                  </a:pathLst>
                </a:custGeom>
                <a:solidFill>
                  <a:srgbClr val="FF9933"/>
                </a:solidFill>
                <a:ln w="21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4" name="Freihandform: Form 63">
                  <a:extLst>
                    <a:ext uri="{FF2B5EF4-FFF2-40B4-BE49-F238E27FC236}">
                      <a16:creationId xmlns:a16="http://schemas.microsoft.com/office/drawing/2014/main" id="{0EEDCF92-6E5F-4C8C-9D59-C4EFDA13ED1F}"/>
                    </a:ext>
                  </a:extLst>
                </p:cNvPr>
                <p:cNvSpPr/>
                <p:nvPr/>
              </p:nvSpPr>
              <p:spPr>
                <a:xfrm>
                  <a:off x="5902261" y="2841363"/>
                  <a:ext cx="470104" cy="1292798"/>
                </a:xfrm>
                <a:custGeom>
                  <a:avLst/>
                  <a:gdLst>
                    <a:gd name="connsiteX0" fmla="*/ 235052 w 470104"/>
                    <a:gd name="connsiteY0" fmla="*/ 235054 h 1292798"/>
                    <a:gd name="connsiteX1" fmla="*/ 176289 w 470104"/>
                    <a:gd name="connsiteY1" fmla="*/ 176291 h 1292798"/>
                    <a:gd name="connsiteX2" fmla="*/ 235052 w 470104"/>
                    <a:gd name="connsiteY2" fmla="*/ 117527 h 1292798"/>
                    <a:gd name="connsiteX3" fmla="*/ 293815 w 470104"/>
                    <a:gd name="connsiteY3" fmla="*/ 176291 h 1292798"/>
                    <a:gd name="connsiteX4" fmla="*/ 235052 w 470104"/>
                    <a:gd name="connsiteY4" fmla="*/ 235054 h 1292798"/>
                    <a:gd name="connsiteX5" fmla="*/ 235052 w 470104"/>
                    <a:gd name="connsiteY5" fmla="*/ 1175271 h 1292798"/>
                    <a:gd name="connsiteX6" fmla="*/ 176289 w 470104"/>
                    <a:gd name="connsiteY6" fmla="*/ 1116508 h 1292798"/>
                    <a:gd name="connsiteX7" fmla="*/ 235052 w 470104"/>
                    <a:gd name="connsiteY7" fmla="*/ 1057744 h 1292798"/>
                    <a:gd name="connsiteX8" fmla="*/ 293815 w 470104"/>
                    <a:gd name="connsiteY8" fmla="*/ 1116508 h 1292798"/>
                    <a:gd name="connsiteX9" fmla="*/ 235052 w 470104"/>
                    <a:gd name="connsiteY9" fmla="*/ 1175271 h 1292798"/>
                    <a:gd name="connsiteX10" fmla="*/ 470105 w 470104"/>
                    <a:gd name="connsiteY10" fmla="*/ 0 h 1292798"/>
                    <a:gd name="connsiteX11" fmla="*/ 0 w 470104"/>
                    <a:gd name="connsiteY11" fmla="*/ 0 h 1292798"/>
                    <a:gd name="connsiteX12" fmla="*/ 0 w 470104"/>
                    <a:gd name="connsiteY12" fmla="*/ 1292798 h 1292798"/>
                    <a:gd name="connsiteX13" fmla="*/ 470105 w 470104"/>
                    <a:gd name="connsiteY13" fmla="*/ 1292798 h 1292798"/>
                    <a:gd name="connsiteX14" fmla="*/ 470105 w 470104"/>
                    <a:gd name="connsiteY14" fmla="*/ 0 h 1292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70104" h="1292798">
                      <a:moveTo>
                        <a:pt x="235052" y="235054"/>
                      </a:moveTo>
                      <a:cubicBezTo>
                        <a:pt x="202733" y="235054"/>
                        <a:pt x="176289" y="208611"/>
                        <a:pt x="176289" y="176291"/>
                      </a:cubicBezTo>
                      <a:cubicBezTo>
                        <a:pt x="176289" y="143971"/>
                        <a:pt x="202733" y="117527"/>
                        <a:pt x="235052" y="117527"/>
                      </a:cubicBezTo>
                      <a:cubicBezTo>
                        <a:pt x="267372" y="117527"/>
                        <a:pt x="293815" y="143971"/>
                        <a:pt x="293815" y="176291"/>
                      </a:cubicBezTo>
                      <a:cubicBezTo>
                        <a:pt x="293815" y="208611"/>
                        <a:pt x="267372" y="235054"/>
                        <a:pt x="235052" y="235054"/>
                      </a:cubicBezTo>
                      <a:close/>
                      <a:moveTo>
                        <a:pt x="235052" y="1175271"/>
                      </a:moveTo>
                      <a:cubicBezTo>
                        <a:pt x="202733" y="1175271"/>
                        <a:pt x="176289" y="1148828"/>
                        <a:pt x="176289" y="1116508"/>
                      </a:cubicBezTo>
                      <a:cubicBezTo>
                        <a:pt x="176289" y="1084188"/>
                        <a:pt x="202733" y="1057744"/>
                        <a:pt x="235052" y="1057744"/>
                      </a:cubicBezTo>
                      <a:cubicBezTo>
                        <a:pt x="267372" y="1057744"/>
                        <a:pt x="293815" y="1084188"/>
                        <a:pt x="293815" y="1116508"/>
                      </a:cubicBezTo>
                      <a:cubicBezTo>
                        <a:pt x="293815" y="1148828"/>
                        <a:pt x="267372" y="1175271"/>
                        <a:pt x="235052" y="1175271"/>
                      </a:cubicBezTo>
                      <a:close/>
                      <a:moveTo>
                        <a:pt x="470105" y="0"/>
                      </a:moveTo>
                      <a:lnTo>
                        <a:pt x="0" y="0"/>
                      </a:lnTo>
                      <a:lnTo>
                        <a:pt x="0" y="1292798"/>
                      </a:lnTo>
                      <a:lnTo>
                        <a:pt x="470105" y="1292798"/>
                      </a:lnTo>
                      <a:lnTo>
                        <a:pt x="470105" y="0"/>
                      </a:lnTo>
                      <a:close/>
                    </a:path>
                  </a:pathLst>
                </a:custGeom>
                <a:solidFill>
                  <a:srgbClr val="92D050"/>
                </a:solidFill>
                <a:ln w="21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5" name="Freihandform: Form 64">
                  <a:extLst>
                    <a:ext uri="{FF2B5EF4-FFF2-40B4-BE49-F238E27FC236}">
                      <a16:creationId xmlns:a16="http://schemas.microsoft.com/office/drawing/2014/main" id="{9AE19518-FE49-4176-A660-9C64E65EF1B7}"/>
                    </a:ext>
                  </a:extLst>
                </p:cNvPr>
                <p:cNvSpPr/>
                <p:nvPr/>
              </p:nvSpPr>
              <p:spPr>
                <a:xfrm>
                  <a:off x="5373394" y="2606309"/>
                  <a:ext cx="411341" cy="1527852"/>
                </a:xfrm>
                <a:custGeom>
                  <a:avLst/>
                  <a:gdLst>
                    <a:gd name="connsiteX0" fmla="*/ 293815 w 411341"/>
                    <a:gd name="connsiteY0" fmla="*/ 293818 h 1527852"/>
                    <a:gd name="connsiteX1" fmla="*/ 117526 w 411341"/>
                    <a:gd name="connsiteY1" fmla="*/ 293818 h 1527852"/>
                    <a:gd name="connsiteX2" fmla="*/ 117526 w 411341"/>
                    <a:gd name="connsiteY2" fmla="*/ 117527 h 1527852"/>
                    <a:gd name="connsiteX3" fmla="*/ 293815 w 411341"/>
                    <a:gd name="connsiteY3" fmla="*/ 117527 h 1527852"/>
                    <a:gd name="connsiteX4" fmla="*/ 293815 w 411341"/>
                    <a:gd name="connsiteY4" fmla="*/ 293818 h 1527852"/>
                    <a:gd name="connsiteX5" fmla="*/ 411342 w 411341"/>
                    <a:gd name="connsiteY5" fmla="*/ 0 h 1527852"/>
                    <a:gd name="connsiteX6" fmla="*/ 0 w 411341"/>
                    <a:gd name="connsiteY6" fmla="*/ 0 h 1527852"/>
                    <a:gd name="connsiteX7" fmla="*/ 0 w 411341"/>
                    <a:gd name="connsiteY7" fmla="*/ 1527853 h 1527852"/>
                    <a:gd name="connsiteX8" fmla="*/ 411342 w 411341"/>
                    <a:gd name="connsiteY8" fmla="*/ 1527853 h 1527852"/>
                    <a:gd name="connsiteX9" fmla="*/ 411342 w 411341"/>
                    <a:gd name="connsiteY9" fmla="*/ 0 h 152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11341" h="1527852">
                      <a:moveTo>
                        <a:pt x="293815" y="293818"/>
                      </a:moveTo>
                      <a:lnTo>
                        <a:pt x="117526" y="293818"/>
                      </a:lnTo>
                      <a:lnTo>
                        <a:pt x="117526" y="117527"/>
                      </a:lnTo>
                      <a:lnTo>
                        <a:pt x="293815" y="117527"/>
                      </a:lnTo>
                      <a:lnTo>
                        <a:pt x="293815" y="293818"/>
                      </a:lnTo>
                      <a:close/>
                      <a:moveTo>
                        <a:pt x="411342" y="0"/>
                      </a:moveTo>
                      <a:lnTo>
                        <a:pt x="0" y="0"/>
                      </a:lnTo>
                      <a:lnTo>
                        <a:pt x="0" y="1527853"/>
                      </a:lnTo>
                      <a:lnTo>
                        <a:pt x="411342" y="1527853"/>
                      </a:lnTo>
                      <a:lnTo>
                        <a:pt x="411342" y="0"/>
                      </a:lnTo>
                      <a:close/>
                    </a:path>
                  </a:pathLst>
                </a:custGeom>
                <a:solidFill>
                  <a:srgbClr val="6600FF"/>
                </a:solidFill>
                <a:ln w="21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94B2D08A-078D-4717-870C-253E0BFE28D7}"/>
              </a:ext>
            </a:extLst>
          </p:cNvPr>
          <p:cNvGrpSpPr>
            <a:grpSpLocks noChangeAspect="1"/>
          </p:cNvGrpSpPr>
          <p:nvPr/>
        </p:nvGrpSpPr>
        <p:grpSpPr>
          <a:xfrm>
            <a:off x="2982589" y="1823771"/>
            <a:ext cx="1130444" cy="1130444"/>
            <a:chOff x="3417676" y="750676"/>
            <a:chExt cx="5356648" cy="5356648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EF63CD6E-3A4F-40E8-A388-881A1FE04E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3E85759B-FD35-40ED-B35A-0CA2AB7B0E8B}"/>
                </a:ext>
              </a:extLst>
            </p:cNvPr>
            <p:cNvGrpSpPr/>
            <p:nvPr/>
          </p:nvGrpSpPr>
          <p:grpSpPr>
            <a:xfrm>
              <a:off x="5118069" y="1890633"/>
              <a:ext cx="3468735" cy="3852804"/>
              <a:chOff x="5118069" y="1890633"/>
              <a:chExt cx="3468735" cy="3852804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40" name="Rechteck 58">
                <a:extLst>
                  <a:ext uri="{FF2B5EF4-FFF2-40B4-BE49-F238E27FC236}">
                    <a16:creationId xmlns:a16="http://schemas.microsoft.com/office/drawing/2014/main" id="{E08C9E6C-3694-4683-83E8-25B4A4753890}"/>
                  </a:ext>
                </a:extLst>
              </p:cNvPr>
              <p:cNvSpPr/>
              <p:nvPr/>
            </p:nvSpPr>
            <p:spPr>
              <a:xfrm rot="2700000">
                <a:off x="5261898" y="2558236"/>
                <a:ext cx="2630550" cy="1310995"/>
              </a:xfrm>
              <a:custGeom>
                <a:avLst/>
                <a:gdLst>
                  <a:gd name="connsiteX0" fmla="*/ 0 w 2630550"/>
                  <a:gd name="connsiteY0" fmla="*/ 0 h 1142167"/>
                  <a:gd name="connsiteX1" fmla="*/ 2630550 w 2630550"/>
                  <a:gd name="connsiteY1" fmla="*/ 0 h 1142167"/>
                  <a:gd name="connsiteX2" fmla="*/ 2630550 w 2630550"/>
                  <a:gd name="connsiteY2" fmla="*/ 1142167 h 1142167"/>
                  <a:gd name="connsiteX3" fmla="*/ 0 w 2630550"/>
                  <a:gd name="connsiteY3" fmla="*/ 1142167 h 1142167"/>
                  <a:gd name="connsiteX4" fmla="*/ 0 w 2630550"/>
                  <a:gd name="connsiteY4" fmla="*/ 0 h 1142167"/>
                  <a:gd name="connsiteX0" fmla="*/ 0 w 2630550"/>
                  <a:gd name="connsiteY0" fmla="*/ 0 h 1142167"/>
                  <a:gd name="connsiteX1" fmla="*/ 2630550 w 2630550"/>
                  <a:gd name="connsiteY1" fmla="*/ 0 h 1142167"/>
                  <a:gd name="connsiteX2" fmla="*/ 2630550 w 2630550"/>
                  <a:gd name="connsiteY2" fmla="*/ 1142167 h 1142167"/>
                  <a:gd name="connsiteX3" fmla="*/ 675315 w 2630550"/>
                  <a:gd name="connsiteY3" fmla="*/ 768589 h 1142167"/>
                  <a:gd name="connsiteX4" fmla="*/ 0 w 2630550"/>
                  <a:gd name="connsiteY4" fmla="*/ 0 h 1142167"/>
                  <a:gd name="connsiteX0" fmla="*/ 0 w 2630550"/>
                  <a:gd name="connsiteY0" fmla="*/ 0 h 1142167"/>
                  <a:gd name="connsiteX1" fmla="*/ 2630550 w 2630550"/>
                  <a:gd name="connsiteY1" fmla="*/ 0 h 1142167"/>
                  <a:gd name="connsiteX2" fmla="*/ 2630550 w 2630550"/>
                  <a:gd name="connsiteY2" fmla="*/ 1142167 h 1142167"/>
                  <a:gd name="connsiteX3" fmla="*/ 625026 w 2630550"/>
                  <a:gd name="connsiteY3" fmla="*/ 811694 h 1142167"/>
                  <a:gd name="connsiteX4" fmla="*/ 0 w 2630550"/>
                  <a:gd name="connsiteY4" fmla="*/ 0 h 1142167"/>
                  <a:gd name="connsiteX0" fmla="*/ 0 w 2630550"/>
                  <a:gd name="connsiteY0" fmla="*/ 0 h 1310995"/>
                  <a:gd name="connsiteX1" fmla="*/ 2630550 w 2630550"/>
                  <a:gd name="connsiteY1" fmla="*/ 0 h 1310995"/>
                  <a:gd name="connsiteX2" fmla="*/ 2598221 w 2630550"/>
                  <a:gd name="connsiteY2" fmla="*/ 1310995 h 1310995"/>
                  <a:gd name="connsiteX3" fmla="*/ 625026 w 2630550"/>
                  <a:gd name="connsiteY3" fmla="*/ 811694 h 1310995"/>
                  <a:gd name="connsiteX4" fmla="*/ 0 w 2630550"/>
                  <a:gd name="connsiteY4" fmla="*/ 0 h 1310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30550" h="1310995">
                    <a:moveTo>
                      <a:pt x="0" y="0"/>
                    </a:moveTo>
                    <a:lnTo>
                      <a:pt x="2630550" y="0"/>
                    </a:lnTo>
                    <a:lnTo>
                      <a:pt x="2598221" y="1310995"/>
                    </a:lnTo>
                    <a:lnTo>
                      <a:pt x="625026" y="81169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" name="Rechteck 58">
                <a:extLst>
                  <a:ext uri="{FF2B5EF4-FFF2-40B4-BE49-F238E27FC236}">
                    <a16:creationId xmlns:a16="http://schemas.microsoft.com/office/drawing/2014/main" id="{7ECBA6E5-9BDF-4CC7-A37C-EBECB48E192C}"/>
                  </a:ext>
                </a:extLst>
              </p:cNvPr>
              <p:cNvSpPr/>
              <p:nvPr/>
            </p:nvSpPr>
            <p:spPr>
              <a:xfrm rot="2700000">
                <a:off x="5030132" y="2559823"/>
                <a:ext cx="2630550" cy="1310995"/>
              </a:xfrm>
              <a:custGeom>
                <a:avLst/>
                <a:gdLst>
                  <a:gd name="connsiteX0" fmla="*/ 0 w 2630550"/>
                  <a:gd name="connsiteY0" fmla="*/ 0 h 1142167"/>
                  <a:gd name="connsiteX1" fmla="*/ 2630550 w 2630550"/>
                  <a:gd name="connsiteY1" fmla="*/ 0 h 1142167"/>
                  <a:gd name="connsiteX2" fmla="*/ 2630550 w 2630550"/>
                  <a:gd name="connsiteY2" fmla="*/ 1142167 h 1142167"/>
                  <a:gd name="connsiteX3" fmla="*/ 0 w 2630550"/>
                  <a:gd name="connsiteY3" fmla="*/ 1142167 h 1142167"/>
                  <a:gd name="connsiteX4" fmla="*/ 0 w 2630550"/>
                  <a:gd name="connsiteY4" fmla="*/ 0 h 1142167"/>
                  <a:gd name="connsiteX0" fmla="*/ 0 w 2630550"/>
                  <a:gd name="connsiteY0" fmla="*/ 0 h 1142167"/>
                  <a:gd name="connsiteX1" fmla="*/ 2630550 w 2630550"/>
                  <a:gd name="connsiteY1" fmla="*/ 0 h 1142167"/>
                  <a:gd name="connsiteX2" fmla="*/ 2630550 w 2630550"/>
                  <a:gd name="connsiteY2" fmla="*/ 1142167 h 1142167"/>
                  <a:gd name="connsiteX3" fmla="*/ 675315 w 2630550"/>
                  <a:gd name="connsiteY3" fmla="*/ 768589 h 1142167"/>
                  <a:gd name="connsiteX4" fmla="*/ 0 w 2630550"/>
                  <a:gd name="connsiteY4" fmla="*/ 0 h 1142167"/>
                  <a:gd name="connsiteX0" fmla="*/ 0 w 2630550"/>
                  <a:gd name="connsiteY0" fmla="*/ 0 h 1142167"/>
                  <a:gd name="connsiteX1" fmla="*/ 2630550 w 2630550"/>
                  <a:gd name="connsiteY1" fmla="*/ 0 h 1142167"/>
                  <a:gd name="connsiteX2" fmla="*/ 2630550 w 2630550"/>
                  <a:gd name="connsiteY2" fmla="*/ 1142167 h 1142167"/>
                  <a:gd name="connsiteX3" fmla="*/ 625026 w 2630550"/>
                  <a:gd name="connsiteY3" fmla="*/ 811694 h 1142167"/>
                  <a:gd name="connsiteX4" fmla="*/ 0 w 2630550"/>
                  <a:gd name="connsiteY4" fmla="*/ 0 h 1142167"/>
                  <a:gd name="connsiteX0" fmla="*/ 0 w 2630550"/>
                  <a:gd name="connsiteY0" fmla="*/ 0 h 1310995"/>
                  <a:gd name="connsiteX1" fmla="*/ 2630550 w 2630550"/>
                  <a:gd name="connsiteY1" fmla="*/ 0 h 1310995"/>
                  <a:gd name="connsiteX2" fmla="*/ 2598221 w 2630550"/>
                  <a:gd name="connsiteY2" fmla="*/ 1310995 h 1310995"/>
                  <a:gd name="connsiteX3" fmla="*/ 625026 w 2630550"/>
                  <a:gd name="connsiteY3" fmla="*/ 811694 h 1310995"/>
                  <a:gd name="connsiteX4" fmla="*/ 0 w 2630550"/>
                  <a:gd name="connsiteY4" fmla="*/ 0 h 1310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30550" h="1310995">
                    <a:moveTo>
                      <a:pt x="0" y="0"/>
                    </a:moveTo>
                    <a:lnTo>
                      <a:pt x="2630550" y="0"/>
                    </a:lnTo>
                    <a:lnTo>
                      <a:pt x="2598221" y="1310995"/>
                    </a:lnTo>
                    <a:lnTo>
                      <a:pt x="625026" y="81169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" name="Rechteck 58">
                <a:extLst>
                  <a:ext uri="{FF2B5EF4-FFF2-40B4-BE49-F238E27FC236}">
                    <a16:creationId xmlns:a16="http://schemas.microsoft.com/office/drawing/2014/main" id="{80A194F0-32C6-428A-81DB-9398B422C943}"/>
                  </a:ext>
                </a:extLst>
              </p:cNvPr>
              <p:cNvSpPr/>
              <p:nvPr/>
            </p:nvSpPr>
            <p:spPr>
              <a:xfrm rot="2700000">
                <a:off x="4744212" y="2558237"/>
                <a:ext cx="2630550" cy="1310995"/>
              </a:xfrm>
              <a:custGeom>
                <a:avLst/>
                <a:gdLst>
                  <a:gd name="connsiteX0" fmla="*/ 0 w 2630550"/>
                  <a:gd name="connsiteY0" fmla="*/ 0 h 1142167"/>
                  <a:gd name="connsiteX1" fmla="*/ 2630550 w 2630550"/>
                  <a:gd name="connsiteY1" fmla="*/ 0 h 1142167"/>
                  <a:gd name="connsiteX2" fmla="*/ 2630550 w 2630550"/>
                  <a:gd name="connsiteY2" fmla="*/ 1142167 h 1142167"/>
                  <a:gd name="connsiteX3" fmla="*/ 0 w 2630550"/>
                  <a:gd name="connsiteY3" fmla="*/ 1142167 h 1142167"/>
                  <a:gd name="connsiteX4" fmla="*/ 0 w 2630550"/>
                  <a:gd name="connsiteY4" fmla="*/ 0 h 1142167"/>
                  <a:gd name="connsiteX0" fmla="*/ 0 w 2630550"/>
                  <a:gd name="connsiteY0" fmla="*/ 0 h 1142167"/>
                  <a:gd name="connsiteX1" fmla="*/ 2630550 w 2630550"/>
                  <a:gd name="connsiteY1" fmla="*/ 0 h 1142167"/>
                  <a:gd name="connsiteX2" fmla="*/ 2630550 w 2630550"/>
                  <a:gd name="connsiteY2" fmla="*/ 1142167 h 1142167"/>
                  <a:gd name="connsiteX3" fmla="*/ 675315 w 2630550"/>
                  <a:gd name="connsiteY3" fmla="*/ 768589 h 1142167"/>
                  <a:gd name="connsiteX4" fmla="*/ 0 w 2630550"/>
                  <a:gd name="connsiteY4" fmla="*/ 0 h 1142167"/>
                  <a:gd name="connsiteX0" fmla="*/ 0 w 2630550"/>
                  <a:gd name="connsiteY0" fmla="*/ 0 h 1142167"/>
                  <a:gd name="connsiteX1" fmla="*/ 2630550 w 2630550"/>
                  <a:gd name="connsiteY1" fmla="*/ 0 h 1142167"/>
                  <a:gd name="connsiteX2" fmla="*/ 2630550 w 2630550"/>
                  <a:gd name="connsiteY2" fmla="*/ 1142167 h 1142167"/>
                  <a:gd name="connsiteX3" fmla="*/ 625026 w 2630550"/>
                  <a:gd name="connsiteY3" fmla="*/ 811694 h 1142167"/>
                  <a:gd name="connsiteX4" fmla="*/ 0 w 2630550"/>
                  <a:gd name="connsiteY4" fmla="*/ 0 h 1142167"/>
                  <a:gd name="connsiteX0" fmla="*/ 0 w 2630550"/>
                  <a:gd name="connsiteY0" fmla="*/ 0 h 1310995"/>
                  <a:gd name="connsiteX1" fmla="*/ 2630550 w 2630550"/>
                  <a:gd name="connsiteY1" fmla="*/ 0 h 1310995"/>
                  <a:gd name="connsiteX2" fmla="*/ 2598221 w 2630550"/>
                  <a:gd name="connsiteY2" fmla="*/ 1310995 h 1310995"/>
                  <a:gd name="connsiteX3" fmla="*/ 625026 w 2630550"/>
                  <a:gd name="connsiteY3" fmla="*/ 811694 h 1310995"/>
                  <a:gd name="connsiteX4" fmla="*/ 0 w 2630550"/>
                  <a:gd name="connsiteY4" fmla="*/ 0 h 1310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30550" h="1310995">
                    <a:moveTo>
                      <a:pt x="0" y="0"/>
                    </a:moveTo>
                    <a:lnTo>
                      <a:pt x="2630550" y="0"/>
                    </a:lnTo>
                    <a:lnTo>
                      <a:pt x="2598221" y="1310995"/>
                    </a:lnTo>
                    <a:lnTo>
                      <a:pt x="625026" y="81169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5C5A5C2E-5D5B-4669-9262-9D253EE7C5A3}"/>
                  </a:ext>
                </a:extLst>
              </p:cNvPr>
              <p:cNvSpPr/>
              <p:nvPr/>
            </p:nvSpPr>
            <p:spPr>
              <a:xfrm rot="2700000">
                <a:off x="5322999" y="2479633"/>
                <a:ext cx="3176727" cy="3350882"/>
              </a:xfrm>
              <a:custGeom>
                <a:avLst/>
                <a:gdLst>
                  <a:gd name="connsiteX0" fmla="*/ 0 w 3176727"/>
                  <a:gd name="connsiteY0" fmla="*/ 0 h 3350882"/>
                  <a:gd name="connsiteX1" fmla="*/ 2532619 w 3176727"/>
                  <a:gd name="connsiteY1" fmla="*/ 0 h 3350882"/>
                  <a:gd name="connsiteX2" fmla="*/ 2576123 w 3176727"/>
                  <a:gd name="connsiteY2" fmla="*/ 48131 h 3350882"/>
                  <a:gd name="connsiteX3" fmla="*/ 2735467 w 3176727"/>
                  <a:gd name="connsiteY3" fmla="*/ 3212283 h 3350882"/>
                  <a:gd name="connsiteX4" fmla="*/ 2633571 w 3176727"/>
                  <a:gd name="connsiteY4" fmla="*/ 3350882 h 3350882"/>
                  <a:gd name="connsiteX5" fmla="*/ 1128519 w 3176727"/>
                  <a:gd name="connsiteY5" fmla="*/ 3349036 h 3350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6727" h="3350882">
                    <a:moveTo>
                      <a:pt x="0" y="0"/>
                    </a:moveTo>
                    <a:lnTo>
                      <a:pt x="2532619" y="0"/>
                    </a:lnTo>
                    <a:lnTo>
                      <a:pt x="2576123" y="48131"/>
                    </a:lnTo>
                    <a:cubicBezTo>
                      <a:pt x="3319729" y="959843"/>
                      <a:pt x="3372843" y="2246943"/>
                      <a:pt x="2735467" y="3212283"/>
                    </a:cubicBezTo>
                    <a:lnTo>
                      <a:pt x="2633571" y="3350882"/>
                    </a:lnTo>
                    <a:lnTo>
                      <a:pt x="1128519" y="33490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44" name="Rechteck 58">
                <a:extLst>
                  <a:ext uri="{FF2B5EF4-FFF2-40B4-BE49-F238E27FC236}">
                    <a16:creationId xmlns:a16="http://schemas.microsoft.com/office/drawing/2014/main" id="{0326AFDE-F1C0-41A8-89DE-4DDD88802861}"/>
                  </a:ext>
                </a:extLst>
              </p:cNvPr>
              <p:cNvSpPr/>
              <p:nvPr/>
            </p:nvSpPr>
            <p:spPr>
              <a:xfrm rot="2700000">
                <a:off x="4458292" y="2550410"/>
                <a:ext cx="2630550" cy="1310995"/>
              </a:xfrm>
              <a:custGeom>
                <a:avLst/>
                <a:gdLst>
                  <a:gd name="connsiteX0" fmla="*/ 0 w 2630550"/>
                  <a:gd name="connsiteY0" fmla="*/ 0 h 1142167"/>
                  <a:gd name="connsiteX1" fmla="*/ 2630550 w 2630550"/>
                  <a:gd name="connsiteY1" fmla="*/ 0 h 1142167"/>
                  <a:gd name="connsiteX2" fmla="*/ 2630550 w 2630550"/>
                  <a:gd name="connsiteY2" fmla="*/ 1142167 h 1142167"/>
                  <a:gd name="connsiteX3" fmla="*/ 0 w 2630550"/>
                  <a:gd name="connsiteY3" fmla="*/ 1142167 h 1142167"/>
                  <a:gd name="connsiteX4" fmla="*/ 0 w 2630550"/>
                  <a:gd name="connsiteY4" fmla="*/ 0 h 1142167"/>
                  <a:gd name="connsiteX0" fmla="*/ 0 w 2630550"/>
                  <a:gd name="connsiteY0" fmla="*/ 0 h 1142167"/>
                  <a:gd name="connsiteX1" fmla="*/ 2630550 w 2630550"/>
                  <a:gd name="connsiteY1" fmla="*/ 0 h 1142167"/>
                  <a:gd name="connsiteX2" fmla="*/ 2630550 w 2630550"/>
                  <a:gd name="connsiteY2" fmla="*/ 1142167 h 1142167"/>
                  <a:gd name="connsiteX3" fmla="*/ 675315 w 2630550"/>
                  <a:gd name="connsiteY3" fmla="*/ 768589 h 1142167"/>
                  <a:gd name="connsiteX4" fmla="*/ 0 w 2630550"/>
                  <a:gd name="connsiteY4" fmla="*/ 0 h 1142167"/>
                  <a:gd name="connsiteX0" fmla="*/ 0 w 2630550"/>
                  <a:gd name="connsiteY0" fmla="*/ 0 h 1142167"/>
                  <a:gd name="connsiteX1" fmla="*/ 2630550 w 2630550"/>
                  <a:gd name="connsiteY1" fmla="*/ 0 h 1142167"/>
                  <a:gd name="connsiteX2" fmla="*/ 2630550 w 2630550"/>
                  <a:gd name="connsiteY2" fmla="*/ 1142167 h 1142167"/>
                  <a:gd name="connsiteX3" fmla="*/ 625026 w 2630550"/>
                  <a:gd name="connsiteY3" fmla="*/ 811694 h 1142167"/>
                  <a:gd name="connsiteX4" fmla="*/ 0 w 2630550"/>
                  <a:gd name="connsiteY4" fmla="*/ 0 h 1142167"/>
                  <a:gd name="connsiteX0" fmla="*/ 0 w 2630550"/>
                  <a:gd name="connsiteY0" fmla="*/ 0 h 1310995"/>
                  <a:gd name="connsiteX1" fmla="*/ 2630550 w 2630550"/>
                  <a:gd name="connsiteY1" fmla="*/ 0 h 1310995"/>
                  <a:gd name="connsiteX2" fmla="*/ 2598221 w 2630550"/>
                  <a:gd name="connsiteY2" fmla="*/ 1310995 h 1310995"/>
                  <a:gd name="connsiteX3" fmla="*/ 625026 w 2630550"/>
                  <a:gd name="connsiteY3" fmla="*/ 811694 h 1310995"/>
                  <a:gd name="connsiteX4" fmla="*/ 0 w 2630550"/>
                  <a:gd name="connsiteY4" fmla="*/ 0 h 1310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30550" h="1310995">
                    <a:moveTo>
                      <a:pt x="0" y="0"/>
                    </a:moveTo>
                    <a:lnTo>
                      <a:pt x="2630550" y="0"/>
                    </a:lnTo>
                    <a:lnTo>
                      <a:pt x="2598221" y="1310995"/>
                    </a:lnTo>
                    <a:lnTo>
                      <a:pt x="625026" y="81169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C40D9E22-B6FD-4976-B8BC-A6AF9121BD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42171" y="1802321"/>
              <a:ext cx="2107659" cy="3324971"/>
              <a:chOff x="4775201" y="1762664"/>
              <a:chExt cx="2203449" cy="3476086"/>
            </a:xfrm>
          </p:grpSpPr>
          <p:pic>
            <p:nvPicPr>
              <p:cNvPr id="32" name="Grafik 31" descr="Tisch decken mit einfarbiger Füllung">
                <a:extLst>
                  <a:ext uri="{FF2B5EF4-FFF2-40B4-BE49-F238E27FC236}">
                    <a16:creationId xmlns:a16="http://schemas.microsoft.com/office/drawing/2014/main" id="{3287219F-85F8-43F7-A770-C8B04FA12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l="4458" t="30741" r="83597" b="49675"/>
              <a:stretch/>
            </p:blipFill>
            <p:spPr>
              <a:xfrm>
                <a:off x="4775201" y="1762664"/>
                <a:ext cx="1285240" cy="1859597"/>
              </a:xfrm>
              <a:prstGeom prst="rect">
                <a:avLst/>
              </a:prstGeom>
            </p:spPr>
          </p:pic>
          <p:pic>
            <p:nvPicPr>
              <p:cNvPr id="33" name="Grafik 32" descr="Tisch decken mit einfarbiger Füllung">
                <a:extLst>
                  <a:ext uri="{FF2B5EF4-FFF2-40B4-BE49-F238E27FC236}">
                    <a16:creationId xmlns:a16="http://schemas.microsoft.com/office/drawing/2014/main" id="{26D11BBF-3C10-4438-99B9-AC8FA7CA72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l="75914" t="24825" r="16807" b="49054"/>
              <a:stretch/>
            </p:blipFill>
            <p:spPr>
              <a:xfrm>
                <a:off x="6096000" y="1762665"/>
                <a:ext cx="783167" cy="1785605"/>
              </a:xfrm>
              <a:prstGeom prst="rect">
                <a:avLst/>
              </a:prstGeom>
            </p:spPr>
          </p:pic>
          <p:grpSp>
            <p:nvGrpSpPr>
              <p:cNvPr id="34" name="Gruppieren 33">
                <a:extLst>
                  <a:ext uri="{FF2B5EF4-FFF2-40B4-BE49-F238E27FC236}">
                    <a16:creationId xmlns:a16="http://schemas.microsoft.com/office/drawing/2014/main" id="{5176F37A-EBB7-4770-AF49-78A9BA0553A6}"/>
                  </a:ext>
                </a:extLst>
              </p:cNvPr>
              <p:cNvGrpSpPr/>
              <p:nvPr/>
            </p:nvGrpSpPr>
            <p:grpSpPr>
              <a:xfrm>
                <a:off x="5003796" y="3548270"/>
                <a:ext cx="806451" cy="1690480"/>
                <a:chOff x="5067949" y="3548270"/>
                <a:chExt cx="660198" cy="1690480"/>
              </a:xfrm>
            </p:grpSpPr>
            <p:pic>
              <p:nvPicPr>
                <p:cNvPr id="38" name="Grafik 37" descr="Tisch decken mit einfarbiger Füllung">
                  <a:extLst>
                    <a:ext uri="{FF2B5EF4-FFF2-40B4-BE49-F238E27FC236}">
                      <a16:creationId xmlns:a16="http://schemas.microsoft.com/office/drawing/2014/main" id="{5B578828-9191-4014-B5E2-267934DBA2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hq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 l="7179" t="52900" r="86685" b="42899"/>
                <a:stretch/>
              </p:blipFill>
              <p:spPr>
                <a:xfrm>
                  <a:off x="5067949" y="3548270"/>
                  <a:ext cx="660198" cy="333315"/>
                </a:xfrm>
                <a:prstGeom prst="rect">
                  <a:avLst/>
                </a:prstGeom>
              </p:spPr>
            </p:pic>
            <p:pic>
              <p:nvPicPr>
                <p:cNvPr id="39" name="Grafik 38" descr="Tisch decken mit einfarbiger Füllung">
                  <a:extLst>
                    <a:ext uri="{FF2B5EF4-FFF2-40B4-BE49-F238E27FC236}">
                      <a16:creationId xmlns:a16="http://schemas.microsoft.com/office/drawing/2014/main" id="{7E69D46C-1F6B-42E6-86C8-FEA09DF990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hq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 l="7195" t="57069" r="86668" b="25821"/>
                <a:stretch/>
              </p:blipFill>
              <p:spPr>
                <a:xfrm>
                  <a:off x="5067949" y="3881583"/>
                  <a:ext cx="660198" cy="1357167"/>
                </a:xfrm>
                <a:prstGeom prst="rect">
                  <a:avLst/>
                </a:prstGeom>
              </p:spPr>
            </p:pic>
          </p:grpSp>
          <p:grpSp>
            <p:nvGrpSpPr>
              <p:cNvPr id="35" name="Gruppieren 34">
                <a:extLst>
                  <a:ext uri="{FF2B5EF4-FFF2-40B4-BE49-F238E27FC236}">
                    <a16:creationId xmlns:a16="http://schemas.microsoft.com/office/drawing/2014/main" id="{9FBEB90A-01F9-40D7-97B7-9D8027DB6F27}"/>
                  </a:ext>
                </a:extLst>
              </p:cNvPr>
              <p:cNvGrpSpPr/>
              <p:nvPr/>
            </p:nvGrpSpPr>
            <p:grpSpPr>
              <a:xfrm>
                <a:off x="6172199" y="3548270"/>
                <a:ext cx="806451" cy="1690480"/>
                <a:chOff x="5067949" y="3548270"/>
                <a:chExt cx="660198" cy="1690480"/>
              </a:xfrm>
            </p:grpSpPr>
            <p:pic>
              <p:nvPicPr>
                <p:cNvPr id="36" name="Grafik 35" descr="Tisch decken mit einfarbiger Füllung">
                  <a:extLst>
                    <a:ext uri="{FF2B5EF4-FFF2-40B4-BE49-F238E27FC236}">
                      <a16:creationId xmlns:a16="http://schemas.microsoft.com/office/drawing/2014/main" id="{8EB5266C-D7D6-4911-A13E-7BBA0D8AED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hq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 l="7179" t="52900" r="86685" b="42899"/>
                <a:stretch/>
              </p:blipFill>
              <p:spPr>
                <a:xfrm>
                  <a:off x="5067949" y="3548270"/>
                  <a:ext cx="660198" cy="333315"/>
                </a:xfrm>
                <a:prstGeom prst="rect">
                  <a:avLst/>
                </a:prstGeom>
              </p:spPr>
            </p:pic>
            <p:pic>
              <p:nvPicPr>
                <p:cNvPr id="37" name="Grafik 36" descr="Tisch decken mit einfarbiger Füllung">
                  <a:extLst>
                    <a:ext uri="{FF2B5EF4-FFF2-40B4-BE49-F238E27FC236}">
                      <a16:creationId xmlns:a16="http://schemas.microsoft.com/office/drawing/2014/main" id="{2A6487E7-55EA-4905-9E90-F31F5AE42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hq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 l="7195" t="57069" r="86668" b="25821"/>
                <a:stretch/>
              </p:blipFill>
              <p:spPr>
                <a:xfrm>
                  <a:off x="5067949" y="3881583"/>
                  <a:ext cx="660198" cy="1357167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82" name="Textfeld 281">
            <a:extLst>
              <a:ext uri="{FF2B5EF4-FFF2-40B4-BE49-F238E27FC236}">
                <a16:creationId xmlns:a16="http://schemas.microsoft.com/office/drawing/2014/main" id="{265AFF69-5DF7-4DC9-A38F-9F1D253749D7}"/>
              </a:ext>
            </a:extLst>
          </p:cNvPr>
          <p:cNvSpPr txBox="1"/>
          <p:nvPr/>
        </p:nvSpPr>
        <p:spPr>
          <a:xfrm>
            <a:off x="2586071" y="862056"/>
            <a:ext cx="1200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Ganztag</a:t>
            </a:r>
          </a:p>
        </p:txBody>
      </p:sp>
      <p:sp>
        <p:nvSpPr>
          <p:cNvPr id="283" name="Textfeld 282">
            <a:extLst>
              <a:ext uri="{FF2B5EF4-FFF2-40B4-BE49-F238E27FC236}">
                <a16:creationId xmlns:a16="http://schemas.microsoft.com/office/drawing/2014/main" id="{ACB83A14-40D1-4AF7-99C2-CFDA19536FD4}"/>
              </a:ext>
            </a:extLst>
          </p:cNvPr>
          <p:cNvSpPr txBox="1"/>
          <p:nvPr/>
        </p:nvSpPr>
        <p:spPr>
          <a:xfrm>
            <a:off x="1778384" y="2104970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Mensa</a:t>
            </a:r>
          </a:p>
        </p:txBody>
      </p:sp>
      <p:sp>
        <p:nvSpPr>
          <p:cNvPr id="284" name="Textfeld 283">
            <a:extLst>
              <a:ext uri="{FF2B5EF4-FFF2-40B4-BE49-F238E27FC236}">
                <a16:creationId xmlns:a16="http://schemas.microsoft.com/office/drawing/2014/main" id="{9DE6417B-B0B9-4442-B3FC-85E053D3F739}"/>
              </a:ext>
            </a:extLst>
          </p:cNvPr>
          <p:cNvSpPr txBox="1"/>
          <p:nvPr/>
        </p:nvSpPr>
        <p:spPr>
          <a:xfrm>
            <a:off x="1268146" y="3770153"/>
            <a:ext cx="1536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Mediathek</a:t>
            </a:r>
          </a:p>
        </p:txBody>
      </p:sp>
      <p:sp>
        <p:nvSpPr>
          <p:cNvPr id="286" name="Textfeld 285">
            <a:extLst>
              <a:ext uri="{FF2B5EF4-FFF2-40B4-BE49-F238E27FC236}">
                <a16:creationId xmlns:a16="http://schemas.microsoft.com/office/drawing/2014/main" id="{86022B0C-DABB-44C7-B70B-249B8C04A9D6}"/>
              </a:ext>
            </a:extLst>
          </p:cNvPr>
          <p:cNvSpPr txBox="1"/>
          <p:nvPr/>
        </p:nvSpPr>
        <p:spPr>
          <a:xfrm>
            <a:off x="1908316" y="5009956"/>
            <a:ext cx="1916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Weltoffenheit</a:t>
            </a:r>
          </a:p>
        </p:txBody>
      </p:sp>
      <p:sp>
        <p:nvSpPr>
          <p:cNvPr id="287" name="Textfeld 286">
            <a:extLst>
              <a:ext uri="{FF2B5EF4-FFF2-40B4-BE49-F238E27FC236}">
                <a16:creationId xmlns:a16="http://schemas.microsoft.com/office/drawing/2014/main" id="{A3CA82DE-8933-4488-8FC5-FE25BCC78F5E}"/>
              </a:ext>
            </a:extLst>
          </p:cNvPr>
          <p:cNvSpPr txBox="1"/>
          <p:nvPr/>
        </p:nvSpPr>
        <p:spPr>
          <a:xfrm>
            <a:off x="8393139" y="5009956"/>
            <a:ext cx="2815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Naturwissenschaften</a:t>
            </a:r>
          </a:p>
        </p:txBody>
      </p:sp>
      <p:sp>
        <p:nvSpPr>
          <p:cNvPr id="288" name="Textfeld 287">
            <a:extLst>
              <a:ext uri="{FF2B5EF4-FFF2-40B4-BE49-F238E27FC236}">
                <a16:creationId xmlns:a16="http://schemas.microsoft.com/office/drawing/2014/main" id="{FBABF5FB-6FC4-4449-82B6-CBAED3C49E62}"/>
              </a:ext>
            </a:extLst>
          </p:cNvPr>
          <p:cNvSpPr txBox="1"/>
          <p:nvPr/>
        </p:nvSpPr>
        <p:spPr>
          <a:xfrm>
            <a:off x="9378061" y="3770153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Musik</a:t>
            </a:r>
          </a:p>
        </p:txBody>
      </p:sp>
      <p:sp>
        <p:nvSpPr>
          <p:cNvPr id="289" name="Textfeld 288">
            <a:extLst>
              <a:ext uri="{FF2B5EF4-FFF2-40B4-BE49-F238E27FC236}">
                <a16:creationId xmlns:a16="http://schemas.microsoft.com/office/drawing/2014/main" id="{884EC2D0-02D5-48F0-88C1-78590515E84C}"/>
              </a:ext>
            </a:extLst>
          </p:cNvPr>
          <p:cNvSpPr txBox="1"/>
          <p:nvPr/>
        </p:nvSpPr>
        <p:spPr>
          <a:xfrm>
            <a:off x="9378061" y="2104969"/>
            <a:ext cx="1156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Theater</a:t>
            </a:r>
          </a:p>
        </p:txBody>
      </p:sp>
      <p:sp>
        <p:nvSpPr>
          <p:cNvPr id="290" name="Textfeld 289">
            <a:extLst>
              <a:ext uri="{FF2B5EF4-FFF2-40B4-BE49-F238E27FC236}">
                <a16:creationId xmlns:a16="http://schemas.microsoft.com/office/drawing/2014/main" id="{877D3D95-AB2E-4046-9B81-E0780D226839}"/>
              </a:ext>
            </a:extLst>
          </p:cNvPr>
          <p:cNvSpPr txBox="1"/>
          <p:nvPr/>
        </p:nvSpPr>
        <p:spPr>
          <a:xfrm>
            <a:off x="8361873" y="858743"/>
            <a:ext cx="198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Leseförderung</a:t>
            </a:r>
          </a:p>
        </p:txBody>
      </p:sp>
      <p:cxnSp>
        <p:nvCxnSpPr>
          <p:cNvPr id="119" name="Gerader Verbinder 118">
            <a:extLst>
              <a:ext uri="{FF2B5EF4-FFF2-40B4-BE49-F238E27FC236}">
                <a16:creationId xmlns:a16="http://schemas.microsoft.com/office/drawing/2014/main" id="{C041BBFD-F25F-410F-9006-7C72616F0938}"/>
              </a:ext>
            </a:extLst>
          </p:cNvPr>
          <p:cNvCxnSpPr>
            <a:cxnSpLocks/>
          </p:cNvCxnSpPr>
          <p:nvPr/>
        </p:nvCxnSpPr>
        <p:spPr>
          <a:xfrm flipH="1" flipV="1">
            <a:off x="6100599" y="3179420"/>
            <a:ext cx="0" cy="2452419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1" name="Textfeld 130">
            <a:extLst>
              <a:ext uri="{FF2B5EF4-FFF2-40B4-BE49-F238E27FC236}">
                <a16:creationId xmlns:a16="http://schemas.microsoft.com/office/drawing/2014/main" id="{4FD50CD6-3BE7-41CE-8B37-D3ABDCACDA89}"/>
              </a:ext>
            </a:extLst>
          </p:cNvPr>
          <p:cNvSpPr txBox="1"/>
          <p:nvPr/>
        </p:nvSpPr>
        <p:spPr>
          <a:xfrm>
            <a:off x="5187414" y="6280773"/>
            <a:ext cx="1813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>
                <a:solidFill>
                  <a:srgbClr val="2F5597"/>
                </a:solidFill>
              </a:rPr>
              <a:t>Tablet-Klasse</a:t>
            </a:r>
          </a:p>
        </p:txBody>
      </p:sp>
      <p:grpSp>
        <p:nvGrpSpPr>
          <p:cNvPr id="132" name="Gruppieren 131">
            <a:extLst>
              <a:ext uri="{FF2B5EF4-FFF2-40B4-BE49-F238E27FC236}">
                <a16:creationId xmlns:a16="http://schemas.microsoft.com/office/drawing/2014/main" id="{76AE6595-FBC0-4D70-833A-0681953629B1}"/>
              </a:ext>
            </a:extLst>
          </p:cNvPr>
          <p:cNvGrpSpPr>
            <a:grpSpLocks noChangeAspect="1"/>
          </p:cNvGrpSpPr>
          <p:nvPr/>
        </p:nvGrpSpPr>
        <p:grpSpPr>
          <a:xfrm>
            <a:off x="5527939" y="5064121"/>
            <a:ext cx="1130400" cy="1130400"/>
            <a:chOff x="3417676" y="750676"/>
            <a:chExt cx="5356648" cy="5356648"/>
          </a:xfrm>
        </p:grpSpPr>
        <p:sp>
          <p:nvSpPr>
            <p:cNvPr id="133" name="Ellipse 132">
              <a:extLst>
                <a:ext uri="{FF2B5EF4-FFF2-40B4-BE49-F238E27FC236}">
                  <a16:creationId xmlns:a16="http://schemas.microsoft.com/office/drawing/2014/main" id="{FBB3C0D1-31B9-4C97-A151-F94AE0CE0D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00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4" name="Freihandform: Form 133">
              <a:extLst>
                <a:ext uri="{FF2B5EF4-FFF2-40B4-BE49-F238E27FC236}">
                  <a16:creationId xmlns:a16="http://schemas.microsoft.com/office/drawing/2014/main" id="{CD07A5E6-F47C-44A8-833D-CF37CC5E32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28977" y="2050154"/>
              <a:ext cx="3734164" cy="4046127"/>
            </a:xfrm>
            <a:custGeom>
              <a:avLst/>
              <a:gdLst>
                <a:gd name="connsiteX0" fmla="*/ 2447118 w 4047430"/>
                <a:gd name="connsiteY0" fmla="*/ 0 h 4046127"/>
                <a:gd name="connsiteX1" fmla="*/ 4047430 w 4047430"/>
                <a:gd name="connsiteY1" fmla="*/ 1600312 h 4046127"/>
                <a:gd name="connsiteX2" fmla="*/ 4044785 w 4047430"/>
                <a:gd name="connsiteY2" fmla="*/ 1652690 h 4046127"/>
                <a:gd name="connsiteX3" fmla="*/ 1654132 w 4047430"/>
                <a:gd name="connsiteY3" fmla="*/ 4043343 h 4046127"/>
                <a:gd name="connsiteX4" fmla="*/ 1599009 w 4047430"/>
                <a:gd name="connsiteY4" fmla="*/ 4046127 h 4046127"/>
                <a:gd name="connsiteX5" fmla="*/ 0 w 4047430"/>
                <a:gd name="connsiteY5" fmla="*/ 2447118 h 4046127"/>
                <a:gd name="connsiteX0" fmla="*/ 2133852 w 3734164"/>
                <a:gd name="connsiteY0" fmla="*/ 0 h 4046127"/>
                <a:gd name="connsiteX1" fmla="*/ 3734164 w 3734164"/>
                <a:gd name="connsiteY1" fmla="*/ 1600312 h 4046127"/>
                <a:gd name="connsiteX2" fmla="*/ 3731519 w 3734164"/>
                <a:gd name="connsiteY2" fmla="*/ 1652690 h 4046127"/>
                <a:gd name="connsiteX3" fmla="*/ 1340866 w 3734164"/>
                <a:gd name="connsiteY3" fmla="*/ 4043343 h 4046127"/>
                <a:gd name="connsiteX4" fmla="*/ 1285743 w 3734164"/>
                <a:gd name="connsiteY4" fmla="*/ 4046127 h 4046127"/>
                <a:gd name="connsiteX5" fmla="*/ 0 w 3734164"/>
                <a:gd name="connsiteY5" fmla="*/ 2764618 h 4046127"/>
                <a:gd name="connsiteX6" fmla="*/ 2133852 w 3734164"/>
                <a:gd name="connsiteY6" fmla="*/ 0 h 404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64" h="4046127">
                  <a:moveTo>
                    <a:pt x="2133852" y="0"/>
                  </a:moveTo>
                  <a:lnTo>
                    <a:pt x="3734164" y="1600312"/>
                  </a:lnTo>
                  <a:lnTo>
                    <a:pt x="3731519" y="1652690"/>
                  </a:lnTo>
                  <a:cubicBezTo>
                    <a:pt x="3603506" y="2913214"/>
                    <a:pt x="2601390" y="3915330"/>
                    <a:pt x="1340866" y="4043343"/>
                  </a:cubicBezTo>
                  <a:lnTo>
                    <a:pt x="1285743" y="4046127"/>
                  </a:lnTo>
                  <a:lnTo>
                    <a:pt x="0" y="2764618"/>
                  </a:lnTo>
                  <a:cubicBezTo>
                    <a:pt x="815706" y="1948912"/>
                    <a:pt x="1318146" y="815706"/>
                    <a:pt x="2133852" y="0"/>
                  </a:cubicBezTo>
                  <a:close/>
                </a:path>
              </a:pathLst>
            </a:custGeom>
            <a:solidFill>
              <a:srgbClr val="00D0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35" name="Gruppieren 134">
              <a:extLst>
                <a:ext uri="{FF2B5EF4-FFF2-40B4-BE49-F238E27FC236}">
                  <a16:creationId xmlns:a16="http://schemas.microsoft.com/office/drawing/2014/main" id="{B099210B-1DC2-446D-B5C8-D1A327DF8DC7}"/>
                </a:ext>
              </a:extLst>
            </p:cNvPr>
            <p:cNvGrpSpPr/>
            <p:nvPr/>
          </p:nvGrpSpPr>
          <p:grpSpPr>
            <a:xfrm>
              <a:off x="4642120" y="1975120"/>
              <a:ext cx="2907760" cy="2907760"/>
              <a:chOff x="4642120" y="1975120"/>
              <a:chExt cx="2907760" cy="2907760"/>
            </a:xfrm>
          </p:grpSpPr>
          <p:sp>
            <p:nvSpPr>
              <p:cNvPr id="136" name="Ellipse 135">
                <a:extLst>
                  <a:ext uri="{FF2B5EF4-FFF2-40B4-BE49-F238E27FC236}">
                    <a16:creationId xmlns:a16="http://schemas.microsoft.com/office/drawing/2014/main" id="{C39C2B62-5703-4DDE-B220-5154B6A86063}"/>
                  </a:ext>
                </a:extLst>
              </p:cNvPr>
              <p:cNvSpPr/>
              <p:nvPr/>
            </p:nvSpPr>
            <p:spPr>
              <a:xfrm>
                <a:off x="6002866" y="2023534"/>
                <a:ext cx="186267" cy="167486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7" name="Ellipse 136">
                <a:extLst>
                  <a:ext uri="{FF2B5EF4-FFF2-40B4-BE49-F238E27FC236}">
                    <a16:creationId xmlns:a16="http://schemas.microsoft.com/office/drawing/2014/main" id="{9FE417C9-93D9-436D-A360-17917F21FA84}"/>
                  </a:ext>
                </a:extLst>
              </p:cNvPr>
              <p:cNvSpPr/>
              <p:nvPr/>
            </p:nvSpPr>
            <p:spPr>
              <a:xfrm>
                <a:off x="6002866" y="4643280"/>
                <a:ext cx="186267" cy="167486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8" name="Rechteck 137">
                <a:extLst>
                  <a:ext uri="{FF2B5EF4-FFF2-40B4-BE49-F238E27FC236}">
                    <a16:creationId xmlns:a16="http://schemas.microsoft.com/office/drawing/2014/main" id="{97555C68-E7A2-4D4E-A29B-1341660BA9DF}"/>
                  </a:ext>
                </a:extLst>
              </p:cNvPr>
              <p:cNvSpPr/>
              <p:nvPr/>
            </p:nvSpPr>
            <p:spPr>
              <a:xfrm>
                <a:off x="5099050" y="2191020"/>
                <a:ext cx="2019300" cy="2475961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39" name="Gruppieren 138">
                <a:extLst>
                  <a:ext uri="{FF2B5EF4-FFF2-40B4-BE49-F238E27FC236}">
                    <a16:creationId xmlns:a16="http://schemas.microsoft.com/office/drawing/2014/main" id="{9F0C3E1E-9E77-45FF-888A-FFC6B370DB58}"/>
                  </a:ext>
                </a:extLst>
              </p:cNvPr>
              <p:cNvGrpSpPr/>
              <p:nvPr/>
            </p:nvGrpSpPr>
            <p:grpSpPr>
              <a:xfrm>
                <a:off x="5358866" y="2406920"/>
                <a:ext cx="1474265" cy="2047086"/>
                <a:chOff x="5347225" y="2451100"/>
                <a:chExt cx="1474265" cy="2047086"/>
              </a:xfrm>
            </p:grpSpPr>
            <p:grpSp>
              <p:nvGrpSpPr>
                <p:cNvPr id="142" name="Gruppieren 141">
                  <a:extLst>
                    <a:ext uri="{FF2B5EF4-FFF2-40B4-BE49-F238E27FC236}">
                      <a16:creationId xmlns:a16="http://schemas.microsoft.com/office/drawing/2014/main" id="{BE371E31-4BE6-4670-B293-D1E5EA112517}"/>
                    </a:ext>
                  </a:extLst>
                </p:cNvPr>
                <p:cNvGrpSpPr/>
                <p:nvPr/>
              </p:nvGrpSpPr>
              <p:grpSpPr>
                <a:xfrm>
                  <a:off x="5353050" y="2451100"/>
                  <a:ext cx="1468440" cy="361950"/>
                  <a:chOff x="5353050" y="2451100"/>
                  <a:chExt cx="1468440" cy="361950"/>
                </a:xfrm>
              </p:grpSpPr>
              <p:sp>
                <p:nvSpPr>
                  <p:cNvPr id="154" name="Rechteck: abgerundete Ecken 153">
                    <a:extLst>
                      <a:ext uri="{FF2B5EF4-FFF2-40B4-BE49-F238E27FC236}">
                        <a16:creationId xmlns:a16="http://schemas.microsoft.com/office/drawing/2014/main" id="{699090DA-D4F9-4678-9741-67816260533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53050" y="2451100"/>
                    <a:ext cx="361950" cy="361950"/>
                  </a:xfrm>
                  <a:prstGeom prst="round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55" name="Rechteck: abgerundete Ecken 154">
                    <a:extLst>
                      <a:ext uri="{FF2B5EF4-FFF2-40B4-BE49-F238E27FC236}">
                        <a16:creationId xmlns:a16="http://schemas.microsoft.com/office/drawing/2014/main" id="{A9C759F4-1ED3-43B8-9D51-01A4DF73DE7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06295" y="2451100"/>
                    <a:ext cx="361950" cy="361950"/>
                  </a:xfrm>
                  <a:prstGeom prst="round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56" name="Rechteck: abgerundete Ecken 155">
                    <a:extLst>
                      <a:ext uri="{FF2B5EF4-FFF2-40B4-BE49-F238E27FC236}">
                        <a16:creationId xmlns:a16="http://schemas.microsoft.com/office/drawing/2014/main" id="{898EF4FD-6CAB-4BAD-AFF5-C640CA7254A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459540" y="2451100"/>
                    <a:ext cx="361950" cy="361950"/>
                  </a:xfrm>
                  <a:prstGeom prst="round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143" name="Gruppieren 142">
                  <a:extLst>
                    <a:ext uri="{FF2B5EF4-FFF2-40B4-BE49-F238E27FC236}">
                      <a16:creationId xmlns:a16="http://schemas.microsoft.com/office/drawing/2014/main" id="{63736282-CFDE-41A9-8E85-05F6EA5B364B}"/>
                    </a:ext>
                  </a:extLst>
                </p:cNvPr>
                <p:cNvGrpSpPr/>
                <p:nvPr/>
              </p:nvGrpSpPr>
              <p:grpSpPr>
                <a:xfrm>
                  <a:off x="5353050" y="3012812"/>
                  <a:ext cx="1468440" cy="361950"/>
                  <a:chOff x="5353050" y="3028950"/>
                  <a:chExt cx="1468440" cy="361950"/>
                </a:xfrm>
              </p:grpSpPr>
              <p:sp>
                <p:nvSpPr>
                  <p:cNvPr id="151" name="Rechteck: abgerundete Ecken 150">
                    <a:extLst>
                      <a:ext uri="{FF2B5EF4-FFF2-40B4-BE49-F238E27FC236}">
                        <a16:creationId xmlns:a16="http://schemas.microsoft.com/office/drawing/2014/main" id="{A9691508-1B3F-4436-875D-DB7B12BA86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53050" y="3028950"/>
                    <a:ext cx="361950" cy="361950"/>
                  </a:xfrm>
                  <a:prstGeom prst="round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52" name="Rechteck: abgerundete Ecken 151">
                    <a:extLst>
                      <a:ext uri="{FF2B5EF4-FFF2-40B4-BE49-F238E27FC236}">
                        <a16:creationId xmlns:a16="http://schemas.microsoft.com/office/drawing/2014/main" id="{EEAF8BE3-6CD8-49A6-BA96-BBAC91D9BF2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06295" y="3028950"/>
                    <a:ext cx="361950" cy="361950"/>
                  </a:xfrm>
                  <a:prstGeom prst="round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53" name="Rechteck: abgerundete Ecken 152">
                    <a:extLst>
                      <a:ext uri="{FF2B5EF4-FFF2-40B4-BE49-F238E27FC236}">
                        <a16:creationId xmlns:a16="http://schemas.microsoft.com/office/drawing/2014/main" id="{B15176BB-E9B8-494A-BCF1-58E0A0BFD24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459540" y="3028950"/>
                    <a:ext cx="361950" cy="361950"/>
                  </a:xfrm>
                  <a:prstGeom prst="round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144" name="Gruppieren 143">
                  <a:extLst>
                    <a:ext uri="{FF2B5EF4-FFF2-40B4-BE49-F238E27FC236}">
                      <a16:creationId xmlns:a16="http://schemas.microsoft.com/office/drawing/2014/main" id="{1B4F52F1-8AA5-4FE0-B703-CF21B9F89D5D}"/>
                    </a:ext>
                  </a:extLst>
                </p:cNvPr>
                <p:cNvGrpSpPr/>
                <p:nvPr/>
              </p:nvGrpSpPr>
              <p:grpSpPr>
                <a:xfrm>
                  <a:off x="5347495" y="3574524"/>
                  <a:ext cx="1468440" cy="361950"/>
                  <a:chOff x="5347495" y="3606800"/>
                  <a:chExt cx="1468440" cy="361950"/>
                </a:xfrm>
              </p:grpSpPr>
              <p:sp>
                <p:nvSpPr>
                  <p:cNvPr id="148" name="Rechteck: abgerundete Ecken 147">
                    <a:extLst>
                      <a:ext uri="{FF2B5EF4-FFF2-40B4-BE49-F238E27FC236}">
                        <a16:creationId xmlns:a16="http://schemas.microsoft.com/office/drawing/2014/main" id="{E00CB69A-58C4-4E0A-8F9D-BF40FB25599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47495" y="3606800"/>
                    <a:ext cx="361950" cy="36195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49" name="Rechteck: abgerundete Ecken 148">
                    <a:extLst>
                      <a:ext uri="{FF2B5EF4-FFF2-40B4-BE49-F238E27FC236}">
                        <a16:creationId xmlns:a16="http://schemas.microsoft.com/office/drawing/2014/main" id="{5A934832-531B-43AB-81C0-6CE44BB3552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00740" y="3606800"/>
                    <a:ext cx="361950" cy="361950"/>
                  </a:xfrm>
                  <a:prstGeom prst="round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50" name="Rechteck: abgerundete Ecken 149">
                    <a:extLst>
                      <a:ext uri="{FF2B5EF4-FFF2-40B4-BE49-F238E27FC236}">
                        <a16:creationId xmlns:a16="http://schemas.microsoft.com/office/drawing/2014/main" id="{D84B4C02-3A85-4131-AED0-CF546DB673F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453985" y="3606800"/>
                    <a:ext cx="361950" cy="361950"/>
                  </a:xfrm>
                  <a:prstGeom prst="round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145" name="Gruppieren 144">
                  <a:extLst>
                    <a:ext uri="{FF2B5EF4-FFF2-40B4-BE49-F238E27FC236}">
                      <a16:creationId xmlns:a16="http://schemas.microsoft.com/office/drawing/2014/main" id="{5D375C7D-2F7A-4366-AB8B-00248ACC263C}"/>
                    </a:ext>
                  </a:extLst>
                </p:cNvPr>
                <p:cNvGrpSpPr/>
                <p:nvPr/>
              </p:nvGrpSpPr>
              <p:grpSpPr>
                <a:xfrm>
                  <a:off x="5347225" y="4136236"/>
                  <a:ext cx="915195" cy="361950"/>
                  <a:chOff x="5347225" y="4136236"/>
                  <a:chExt cx="915195" cy="361950"/>
                </a:xfrm>
              </p:grpSpPr>
              <p:sp>
                <p:nvSpPr>
                  <p:cNvPr id="146" name="Rechteck: abgerundete Ecken 145">
                    <a:extLst>
                      <a:ext uri="{FF2B5EF4-FFF2-40B4-BE49-F238E27FC236}">
                        <a16:creationId xmlns:a16="http://schemas.microsoft.com/office/drawing/2014/main" id="{72E589C8-7B61-495E-83A7-952AD93C0F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47225" y="4136236"/>
                    <a:ext cx="361950" cy="361950"/>
                  </a:xfrm>
                  <a:prstGeom prst="roundRect">
                    <a:avLst/>
                  </a:prstGeom>
                  <a:solidFill>
                    <a:srgbClr val="9900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47" name="Rechteck: abgerundete Ecken 146">
                    <a:extLst>
                      <a:ext uri="{FF2B5EF4-FFF2-40B4-BE49-F238E27FC236}">
                        <a16:creationId xmlns:a16="http://schemas.microsoft.com/office/drawing/2014/main" id="{6B4D952C-C33C-4DFF-9E52-D8CB3C096E5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00470" y="4136236"/>
                    <a:ext cx="361950" cy="361950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  <p:sp>
            <p:nvSpPr>
              <p:cNvPr id="140" name="Rechtwinkliges Dreieck 139">
                <a:extLst>
                  <a:ext uri="{FF2B5EF4-FFF2-40B4-BE49-F238E27FC236}">
                    <a16:creationId xmlns:a16="http://schemas.microsoft.com/office/drawing/2014/main" id="{468FF9EE-45F8-4023-933E-E9E1809744DF}"/>
                  </a:ext>
                </a:extLst>
              </p:cNvPr>
              <p:cNvSpPr/>
              <p:nvPr/>
            </p:nvSpPr>
            <p:spPr>
              <a:xfrm flipH="1">
                <a:off x="5181600" y="2768870"/>
                <a:ext cx="1873250" cy="1874410"/>
              </a:xfrm>
              <a:prstGeom prst="rtTriangle">
                <a:avLst/>
              </a:prstGeom>
              <a:solidFill>
                <a:srgbClr val="FFFF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41" name="Grafik 140">
                <a:extLst>
                  <a:ext uri="{FF2B5EF4-FFF2-40B4-BE49-F238E27FC236}">
                    <a16:creationId xmlns:a16="http://schemas.microsoft.com/office/drawing/2014/main" id="{E5F53A22-F780-4961-B5D7-FA1795BB62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2120" y="1975120"/>
                <a:ext cx="2907760" cy="2907760"/>
              </a:xfrm>
              <a:prstGeom prst="rect">
                <a:avLst/>
              </a:prstGeom>
            </p:spPr>
          </p:pic>
        </p:grpSp>
      </p:grpSp>
      <p:grpSp>
        <p:nvGrpSpPr>
          <p:cNvPr id="277" name="Gruppieren 276">
            <a:extLst>
              <a:ext uri="{FF2B5EF4-FFF2-40B4-BE49-F238E27FC236}">
                <a16:creationId xmlns:a16="http://schemas.microsoft.com/office/drawing/2014/main" id="{2CE4117E-7C9C-439C-831A-A4E612CAE29E}"/>
              </a:ext>
            </a:extLst>
          </p:cNvPr>
          <p:cNvGrpSpPr/>
          <p:nvPr/>
        </p:nvGrpSpPr>
        <p:grpSpPr>
          <a:xfrm>
            <a:off x="5016397" y="2079862"/>
            <a:ext cx="2161844" cy="2160000"/>
            <a:chOff x="5015078" y="2906041"/>
            <a:chExt cx="2161844" cy="2160000"/>
          </a:xfrm>
        </p:grpSpPr>
        <p:pic>
          <p:nvPicPr>
            <p:cNvPr id="278" name="Grafik 277">
              <a:extLst>
                <a:ext uri="{FF2B5EF4-FFF2-40B4-BE49-F238E27FC236}">
                  <a16:creationId xmlns:a16="http://schemas.microsoft.com/office/drawing/2014/main" id="{66E57596-37BB-4C8A-8FD6-9D78AA8E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5078" y="2906041"/>
              <a:ext cx="2161844" cy="2160000"/>
            </a:xfrm>
            <a:prstGeom prst="rect">
              <a:avLst/>
            </a:prstGeom>
          </p:spPr>
        </p:pic>
        <p:sp>
          <p:nvSpPr>
            <p:cNvPr id="279" name="Ellipse 278">
              <a:extLst>
                <a:ext uri="{FF2B5EF4-FFF2-40B4-BE49-F238E27FC236}">
                  <a16:creationId xmlns:a16="http://schemas.microsoft.com/office/drawing/2014/main" id="{EF99481C-311E-45C3-BE21-91A8669BC5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000" y="2906041"/>
              <a:ext cx="2160000" cy="2160000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8234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" fill="hold"/>
                                        <p:tgtEl>
                                          <p:spTgt spid="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5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"/>
                            </p:stCondLst>
                            <p:childTnLst>
                              <p:par>
                                <p:cTn id="34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" fill="hold"/>
                                        <p:tgtEl>
                                          <p:spTgt spid="2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"/>
                            </p:stCondLst>
                            <p:childTnLst>
                              <p:par>
                                <p:cTn id="50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" fill="hold"/>
                                        <p:tgtEl>
                                          <p:spTgt spid="5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"/>
                            </p:stCondLst>
                            <p:childTnLst>
                              <p:par>
                                <p:cTn id="66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50" fill="hold"/>
                                        <p:tgtEl>
                                          <p:spTgt spid="19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"/>
                            </p:stCondLst>
                            <p:childTnLst>
                              <p:par>
                                <p:cTn id="82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50" fill="hold"/>
                                        <p:tgtEl>
                                          <p:spTgt spid="13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"/>
                            </p:stCondLst>
                            <p:childTnLst>
                              <p:par>
                                <p:cTn id="98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5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"/>
                            </p:stCondLst>
                            <p:childTnLst>
                              <p:par>
                                <p:cTn id="114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50" fill="hold"/>
                                        <p:tgtEl>
                                          <p:spTgt spid="10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"/>
                            </p:stCondLst>
                            <p:childTnLst>
                              <p:par>
                                <p:cTn id="130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" dur="50" fill="hold"/>
                                        <p:tgtEl>
                                          <p:spTgt spid="9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25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"/>
                            </p:stCondLst>
                            <p:childTnLst>
                              <p:par>
                                <p:cTn id="1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"/>
                            </p:stCondLst>
                            <p:childTnLst>
                              <p:par>
                                <p:cTn id="146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50" fill="hold"/>
                                        <p:tgtEl>
                                          <p:spTgt spid="7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2" grpId="0"/>
      <p:bldP spid="283" grpId="0"/>
      <p:bldP spid="284" grpId="0"/>
      <p:bldP spid="286" grpId="0"/>
      <p:bldP spid="287" grpId="0"/>
      <p:bldP spid="288" grpId="0"/>
      <p:bldP spid="289" grpId="0"/>
      <p:bldP spid="290" grpId="0"/>
      <p:bldP spid="1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3C1D7B0-AF44-4874-AA53-99235803224A}"/>
              </a:ext>
            </a:extLst>
          </p:cNvPr>
          <p:cNvGrpSpPr>
            <a:grpSpLocks noChangeAspect="1"/>
          </p:cNvGrpSpPr>
          <p:nvPr/>
        </p:nvGrpSpPr>
        <p:grpSpPr>
          <a:xfrm>
            <a:off x="-924000" y="-3591000"/>
            <a:ext cx="14040000" cy="14040000"/>
            <a:chOff x="3417676" y="750676"/>
            <a:chExt cx="5356648" cy="5356648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4D79EFC-2F32-444F-A97F-33D8FF4C32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8D77B25B-92A8-4E62-B0AD-837222A65223}"/>
                </a:ext>
              </a:extLst>
            </p:cNvPr>
            <p:cNvGrpSpPr/>
            <p:nvPr/>
          </p:nvGrpSpPr>
          <p:grpSpPr>
            <a:xfrm>
              <a:off x="4538134" y="2330944"/>
              <a:ext cx="4178041" cy="3599151"/>
              <a:chOff x="4538134" y="2330944"/>
              <a:chExt cx="4178041" cy="3599151"/>
            </a:xfrm>
            <a:solidFill>
              <a:srgbClr val="D00000"/>
            </a:solidFill>
          </p:grpSpPr>
          <p:sp>
            <p:nvSpPr>
              <p:cNvPr id="16" name="Freihandform: Form 15">
                <a:extLst>
                  <a:ext uri="{FF2B5EF4-FFF2-40B4-BE49-F238E27FC236}">
                    <a16:creationId xmlns:a16="http://schemas.microsoft.com/office/drawing/2014/main" id="{23673D13-E5E0-480E-87AB-744B02CB49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4" y="3074460"/>
                <a:ext cx="4178041" cy="2855635"/>
              </a:xfrm>
              <a:custGeom>
                <a:avLst/>
                <a:gdLst>
                  <a:gd name="connsiteX0" fmla="*/ 1807635 w 4178041"/>
                  <a:gd name="connsiteY0" fmla="*/ 0 h 4317193"/>
                  <a:gd name="connsiteX1" fmla="*/ 4178041 w 4178041"/>
                  <a:gd name="connsiteY1" fmla="*/ 2370406 h 4317193"/>
                  <a:gd name="connsiteX2" fmla="*/ 4115779 w 4178041"/>
                  <a:gd name="connsiteY2" fmla="*/ 2612551 h 4317193"/>
                  <a:gd name="connsiteX3" fmla="*/ 2600392 w 4178041"/>
                  <a:gd name="connsiteY3" fmla="*/ 4283947 h 4317193"/>
                  <a:gd name="connsiteX4" fmla="*/ 2509559 w 4178041"/>
                  <a:gd name="connsiteY4" fmla="*/ 4317193 h 4317193"/>
                  <a:gd name="connsiteX5" fmla="*/ 0 w 4178041"/>
                  <a:gd name="connsiteY5" fmla="*/ 1807634 h 4317193"/>
                  <a:gd name="connsiteX0" fmla="*/ 3246968 w 4178041"/>
                  <a:gd name="connsiteY0" fmla="*/ 0 h 2852460"/>
                  <a:gd name="connsiteX1" fmla="*/ 4178041 w 4178041"/>
                  <a:gd name="connsiteY1" fmla="*/ 905673 h 2852460"/>
                  <a:gd name="connsiteX2" fmla="*/ 4115779 w 4178041"/>
                  <a:gd name="connsiteY2" fmla="*/ 1147818 h 2852460"/>
                  <a:gd name="connsiteX3" fmla="*/ 2600392 w 4178041"/>
                  <a:gd name="connsiteY3" fmla="*/ 2819214 h 2852460"/>
                  <a:gd name="connsiteX4" fmla="*/ 2509559 w 4178041"/>
                  <a:gd name="connsiteY4" fmla="*/ 2852460 h 2852460"/>
                  <a:gd name="connsiteX5" fmla="*/ 0 w 4178041"/>
                  <a:gd name="connsiteY5" fmla="*/ 342901 h 2852460"/>
                  <a:gd name="connsiteX6" fmla="*/ 3246968 w 4178041"/>
                  <a:gd name="connsiteY6" fmla="*/ 0 h 2852460"/>
                  <a:gd name="connsiteX0" fmla="*/ 3259668 w 4178041"/>
                  <a:gd name="connsiteY0" fmla="*/ 0 h 2855635"/>
                  <a:gd name="connsiteX1" fmla="*/ 4178041 w 4178041"/>
                  <a:gd name="connsiteY1" fmla="*/ 908848 h 2855635"/>
                  <a:gd name="connsiteX2" fmla="*/ 4115779 w 4178041"/>
                  <a:gd name="connsiteY2" fmla="*/ 1150993 h 2855635"/>
                  <a:gd name="connsiteX3" fmla="*/ 2600392 w 4178041"/>
                  <a:gd name="connsiteY3" fmla="*/ 2822389 h 2855635"/>
                  <a:gd name="connsiteX4" fmla="*/ 2509559 w 4178041"/>
                  <a:gd name="connsiteY4" fmla="*/ 2855635 h 2855635"/>
                  <a:gd name="connsiteX5" fmla="*/ 0 w 4178041"/>
                  <a:gd name="connsiteY5" fmla="*/ 346076 h 2855635"/>
                  <a:gd name="connsiteX6" fmla="*/ 3259668 w 4178041"/>
                  <a:gd name="connsiteY6" fmla="*/ 0 h 2855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78041" h="2855635">
                    <a:moveTo>
                      <a:pt x="3259668" y="0"/>
                    </a:moveTo>
                    <a:lnTo>
                      <a:pt x="4178041" y="908848"/>
                    </a:lnTo>
                    <a:lnTo>
                      <a:pt x="4115779" y="1150993"/>
                    </a:lnTo>
                    <a:cubicBezTo>
                      <a:pt x="3881013" y="1905790"/>
                      <a:pt x="3321360" y="2517446"/>
                      <a:pt x="2600392" y="2822389"/>
                    </a:cubicBezTo>
                    <a:lnTo>
                      <a:pt x="2509559" y="2855635"/>
                    </a:lnTo>
                    <a:lnTo>
                      <a:pt x="0" y="346076"/>
                    </a:lnTo>
                    <a:cubicBezTo>
                      <a:pt x="602545" y="-256469"/>
                      <a:pt x="2657123" y="602545"/>
                      <a:pt x="32596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5BF4D8C6-8992-43B4-A1F8-76DBC72E0B8B}"/>
                  </a:ext>
                </a:extLst>
              </p:cNvPr>
              <p:cNvSpPr/>
              <p:nvPr/>
            </p:nvSpPr>
            <p:spPr>
              <a:xfrm rot="2700000">
                <a:off x="5010958" y="2304766"/>
                <a:ext cx="1625600" cy="167795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C5CE807A-E01F-41F6-B3F9-D691FF91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273093">
              <a:off x="4572001" y="1778000"/>
              <a:ext cx="3301999" cy="3301999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A400DD8E-347A-4825-8128-818A6831DC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167"/>
          <a:stretch/>
        </p:blipFill>
        <p:spPr>
          <a:xfrm>
            <a:off x="-8338" y="0"/>
            <a:ext cx="12208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33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0">
        <p159:morph option="byObject"/>
      </p:transition>
    </mc:Choice>
    <mc:Fallback xmlns="">
      <p:transition advTm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2443FAF-18C9-48B4-B12B-260936C435AC}"/>
              </a:ext>
            </a:extLst>
          </p:cNvPr>
          <p:cNvGrpSpPr>
            <a:grpSpLocks noChangeAspect="1"/>
          </p:cNvGrpSpPr>
          <p:nvPr/>
        </p:nvGrpSpPr>
        <p:grpSpPr>
          <a:xfrm>
            <a:off x="-924000" y="-3591000"/>
            <a:ext cx="14040000" cy="14040000"/>
            <a:chOff x="3417676" y="750676"/>
            <a:chExt cx="5356648" cy="5356648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EF7FA5CB-62CB-4E08-B263-0572D62F04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1D8C8C3D-8891-40AB-875A-D7672321C1D1}"/>
                </a:ext>
              </a:extLst>
            </p:cNvPr>
            <p:cNvGrpSpPr/>
            <p:nvPr/>
          </p:nvGrpSpPr>
          <p:grpSpPr>
            <a:xfrm>
              <a:off x="4538134" y="2330944"/>
              <a:ext cx="4178041" cy="3599151"/>
              <a:chOff x="4538134" y="2330944"/>
              <a:chExt cx="4178041" cy="3599151"/>
            </a:xfrm>
            <a:solidFill>
              <a:srgbClr val="D00000"/>
            </a:solidFill>
          </p:grpSpPr>
          <p:sp>
            <p:nvSpPr>
              <p:cNvPr id="12" name="Freihandform: Form 11">
                <a:extLst>
                  <a:ext uri="{FF2B5EF4-FFF2-40B4-BE49-F238E27FC236}">
                    <a16:creationId xmlns:a16="http://schemas.microsoft.com/office/drawing/2014/main" id="{5FCAFFBB-F935-42A6-97D5-D7B20100C5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4" y="3074460"/>
                <a:ext cx="4178041" cy="2855635"/>
              </a:xfrm>
              <a:custGeom>
                <a:avLst/>
                <a:gdLst>
                  <a:gd name="connsiteX0" fmla="*/ 1807635 w 4178041"/>
                  <a:gd name="connsiteY0" fmla="*/ 0 h 4317193"/>
                  <a:gd name="connsiteX1" fmla="*/ 4178041 w 4178041"/>
                  <a:gd name="connsiteY1" fmla="*/ 2370406 h 4317193"/>
                  <a:gd name="connsiteX2" fmla="*/ 4115779 w 4178041"/>
                  <a:gd name="connsiteY2" fmla="*/ 2612551 h 4317193"/>
                  <a:gd name="connsiteX3" fmla="*/ 2600392 w 4178041"/>
                  <a:gd name="connsiteY3" fmla="*/ 4283947 h 4317193"/>
                  <a:gd name="connsiteX4" fmla="*/ 2509559 w 4178041"/>
                  <a:gd name="connsiteY4" fmla="*/ 4317193 h 4317193"/>
                  <a:gd name="connsiteX5" fmla="*/ 0 w 4178041"/>
                  <a:gd name="connsiteY5" fmla="*/ 1807634 h 4317193"/>
                  <a:gd name="connsiteX0" fmla="*/ 3246968 w 4178041"/>
                  <a:gd name="connsiteY0" fmla="*/ 0 h 2852460"/>
                  <a:gd name="connsiteX1" fmla="*/ 4178041 w 4178041"/>
                  <a:gd name="connsiteY1" fmla="*/ 905673 h 2852460"/>
                  <a:gd name="connsiteX2" fmla="*/ 4115779 w 4178041"/>
                  <a:gd name="connsiteY2" fmla="*/ 1147818 h 2852460"/>
                  <a:gd name="connsiteX3" fmla="*/ 2600392 w 4178041"/>
                  <a:gd name="connsiteY3" fmla="*/ 2819214 h 2852460"/>
                  <a:gd name="connsiteX4" fmla="*/ 2509559 w 4178041"/>
                  <a:gd name="connsiteY4" fmla="*/ 2852460 h 2852460"/>
                  <a:gd name="connsiteX5" fmla="*/ 0 w 4178041"/>
                  <a:gd name="connsiteY5" fmla="*/ 342901 h 2852460"/>
                  <a:gd name="connsiteX6" fmla="*/ 3246968 w 4178041"/>
                  <a:gd name="connsiteY6" fmla="*/ 0 h 2852460"/>
                  <a:gd name="connsiteX0" fmla="*/ 3259668 w 4178041"/>
                  <a:gd name="connsiteY0" fmla="*/ 0 h 2855635"/>
                  <a:gd name="connsiteX1" fmla="*/ 4178041 w 4178041"/>
                  <a:gd name="connsiteY1" fmla="*/ 908848 h 2855635"/>
                  <a:gd name="connsiteX2" fmla="*/ 4115779 w 4178041"/>
                  <a:gd name="connsiteY2" fmla="*/ 1150993 h 2855635"/>
                  <a:gd name="connsiteX3" fmla="*/ 2600392 w 4178041"/>
                  <a:gd name="connsiteY3" fmla="*/ 2822389 h 2855635"/>
                  <a:gd name="connsiteX4" fmla="*/ 2509559 w 4178041"/>
                  <a:gd name="connsiteY4" fmla="*/ 2855635 h 2855635"/>
                  <a:gd name="connsiteX5" fmla="*/ 0 w 4178041"/>
                  <a:gd name="connsiteY5" fmla="*/ 346076 h 2855635"/>
                  <a:gd name="connsiteX6" fmla="*/ 3259668 w 4178041"/>
                  <a:gd name="connsiteY6" fmla="*/ 0 h 2855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78041" h="2855635">
                    <a:moveTo>
                      <a:pt x="3259668" y="0"/>
                    </a:moveTo>
                    <a:lnTo>
                      <a:pt x="4178041" y="908848"/>
                    </a:lnTo>
                    <a:lnTo>
                      <a:pt x="4115779" y="1150993"/>
                    </a:lnTo>
                    <a:cubicBezTo>
                      <a:pt x="3881013" y="1905790"/>
                      <a:pt x="3321360" y="2517446"/>
                      <a:pt x="2600392" y="2822389"/>
                    </a:cubicBezTo>
                    <a:lnTo>
                      <a:pt x="2509559" y="2855635"/>
                    </a:lnTo>
                    <a:lnTo>
                      <a:pt x="0" y="346076"/>
                    </a:lnTo>
                    <a:cubicBezTo>
                      <a:pt x="602545" y="-256469"/>
                      <a:pt x="2657123" y="602545"/>
                      <a:pt x="32596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F861C2A2-9045-4143-B8BE-AC93E82E01C2}"/>
                  </a:ext>
                </a:extLst>
              </p:cNvPr>
              <p:cNvSpPr/>
              <p:nvPr/>
            </p:nvSpPr>
            <p:spPr>
              <a:xfrm rot="2700000">
                <a:off x="5010958" y="2304766"/>
                <a:ext cx="1625600" cy="167795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A937CDBD-8B86-48CE-8CD7-77D3AF367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273093">
              <a:off x="4572001" y="1778000"/>
              <a:ext cx="3301999" cy="3301999"/>
            </a:xfrm>
            <a:prstGeom prst="rect">
              <a:avLst/>
            </a:prstGeom>
          </p:spPr>
        </p:pic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FA1664A2-EA5E-4741-B322-DC0DF5A78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5782" cy="6856742"/>
          </a:xfrm>
          <a:prstGeom prst="rect">
            <a:avLst/>
          </a:prstGeom>
        </p:spPr>
      </p:pic>
      <p:pic>
        <p:nvPicPr>
          <p:cNvPr id="5" name="Grafik 4" descr="Ein Bild, das dunkel enthält.&#10;&#10;Automatisch generierte Beschreibung">
            <a:extLst>
              <a:ext uri="{FF2B5EF4-FFF2-40B4-BE49-F238E27FC236}">
                <a16:creationId xmlns:a16="http://schemas.microsoft.com/office/drawing/2014/main" id="{019FE8D7-225C-4615-BD48-253239BC3A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023" t="8519"/>
          <a:stretch/>
        </p:blipFill>
        <p:spPr>
          <a:xfrm>
            <a:off x="3975100" y="342901"/>
            <a:ext cx="4056518" cy="6604000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00E412E-2E01-4F6D-8AA9-8982C04B269A}"/>
              </a:ext>
            </a:extLst>
          </p:cNvPr>
          <p:cNvGrpSpPr/>
          <p:nvPr/>
        </p:nvGrpSpPr>
        <p:grpSpPr>
          <a:xfrm>
            <a:off x="0" y="0"/>
            <a:ext cx="12215782" cy="6946901"/>
            <a:chOff x="0" y="0"/>
            <a:chExt cx="12215782" cy="6946901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406CD78C-C23E-4BB3-8E6B-58BC60B6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100000"/>
                      </a14:imgEffect>
                      <a14:imgEffect>
                        <a14:brightnessContrast bright="-62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215782" cy="6856742"/>
            </a:xfrm>
            <a:prstGeom prst="rect">
              <a:avLst/>
            </a:prstGeom>
          </p:spPr>
        </p:pic>
        <p:pic>
          <p:nvPicPr>
            <p:cNvPr id="17" name="Grafik 16" descr="Ein Bild, das dunkel enthält.&#10;&#10;Automatisch generierte Beschreibung">
              <a:extLst>
                <a:ext uri="{FF2B5EF4-FFF2-40B4-BE49-F238E27FC236}">
                  <a16:creationId xmlns:a16="http://schemas.microsoft.com/office/drawing/2014/main" id="{114EEAAB-145E-47AF-B676-95DA0EBDB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8023" t="8519"/>
            <a:stretch/>
          </p:blipFill>
          <p:spPr>
            <a:xfrm>
              <a:off x="3975100" y="342901"/>
              <a:ext cx="4056518" cy="660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70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0">
        <p15:prstTrans prst="curtains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2.29167E-6 0.05556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E1484D4-C07E-4730-862E-ABA103E571C6}"/>
              </a:ext>
            </a:extLst>
          </p:cNvPr>
          <p:cNvGrpSpPr>
            <a:grpSpLocks noChangeAspect="1"/>
          </p:cNvGrpSpPr>
          <p:nvPr/>
        </p:nvGrpSpPr>
        <p:grpSpPr>
          <a:xfrm>
            <a:off x="5012832" y="2342310"/>
            <a:ext cx="2160000" cy="2160000"/>
            <a:chOff x="3417676" y="750676"/>
            <a:chExt cx="5356648" cy="5356648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638F950D-9A49-4C33-B886-FF71DEF0B6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4EF08363-20AF-48FC-BFAA-64979FF38275}"/>
                </a:ext>
              </a:extLst>
            </p:cNvPr>
            <p:cNvGrpSpPr/>
            <p:nvPr/>
          </p:nvGrpSpPr>
          <p:grpSpPr>
            <a:xfrm>
              <a:off x="4538134" y="2330944"/>
              <a:ext cx="4178041" cy="3599151"/>
              <a:chOff x="4538134" y="2330944"/>
              <a:chExt cx="4178041" cy="3599151"/>
            </a:xfrm>
            <a:solidFill>
              <a:srgbClr val="D00000"/>
            </a:solidFill>
          </p:grpSpPr>
          <p:sp>
            <p:nvSpPr>
              <p:cNvPr id="15" name="Freihandform: Form 14">
                <a:extLst>
                  <a:ext uri="{FF2B5EF4-FFF2-40B4-BE49-F238E27FC236}">
                    <a16:creationId xmlns:a16="http://schemas.microsoft.com/office/drawing/2014/main" id="{69539406-157E-4BA5-98DE-50AAC15CC8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4" y="3074460"/>
                <a:ext cx="4178041" cy="2855635"/>
              </a:xfrm>
              <a:custGeom>
                <a:avLst/>
                <a:gdLst>
                  <a:gd name="connsiteX0" fmla="*/ 1807635 w 4178041"/>
                  <a:gd name="connsiteY0" fmla="*/ 0 h 4317193"/>
                  <a:gd name="connsiteX1" fmla="*/ 4178041 w 4178041"/>
                  <a:gd name="connsiteY1" fmla="*/ 2370406 h 4317193"/>
                  <a:gd name="connsiteX2" fmla="*/ 4115779 w 4178041"/>
                  <a:gd name="connsiteY2" fmla="*/ 2612551 h 4317193"/>
                  <a:gd name="connsiteX3" fmla="*/ 2600392 w 4178041"/>
                  <a:gd name="connsiteY3" fmla="*/ 4283947 h 4317193"/>
                  <a:gd name="connsiteX4" fmla="*/ 2509559 w 4178041"/>
                  <a:gd name="connsiteY4" fmla="*/ 4317193 h 4317193"/>
                  <a:gd name="connsiteX5" fmla="*/ 0 w 4178041"/>
                  <a:gd name="connsiteY5" fmla="*/ 1807634 h 4317193"/>
                  <a:gd name="connsiteX0" fmla="*/ 3246968 w 4178041"/>
                  <a:gd name="connsiteY0" fmla="*/ 0 h 2852460"/>
                  <a:gd name="connsiteX1" fmla="*/ 4178041 w 4178041"/>
                  <a:gd name="connsiteY1" fmla="*/ 905673 h 2852460"/>
                  <a:gd name="connsiteX2" fmla="*/ 4115779 w 4178041"/>
                  <a:gd name="connsiteY2" fmla="*/ 1147818 h 2852460"/>
                  <a:gd name="connsiteX3" fmla="*/ 2600392 w 4178041"/>
                  <a:gd name="connsiteY3" fmla="*/ 2819214 h 2852460"/>
                  <a:gd name="connsiteX4" fmla="*/ 2509559 w 4178041"/>
                  <a:gd name="connsiteY4" fmla="*/ 2852460 h 2852460"/>
                  <a:gd name="connsiteX5" fmla="*/ 0 w 4178041"/>
                  <a:gd name="connsiteY5" fmla="*/ 342901 h 2852460"/>
                  <a:gd name="connsiteX6" fmla="*/ 3246968 w 4178041"/>
                  <a:gd name="connsiteY6" fmla="*/ 0 h 2852460"/>
                  <a:gd name="connsiteX0" fmla="*/ 3259668 w 4178041"/>
                  <a:gd name="connsiteY0" fmla="*/ 0 h 2855635"/>
                  <a:gd name="connsiteX1" fmla="*/ 4178041 w 4178041"/>
                  <a:gd name="connsiteY1" fmla="*/ 908848 h 2855635"/>
                  <a:gd name="connsiteX2" fmla="*/ 4115779 w 4178041"/>
                  <a:gd name="connsiteY2" fmla="*/ 1150993 h 2855635"/>
                  <a:gd name="connsiteX3" fmla="*/ 2600392 w 4178041"/>
                  <a:gd name="connsiteY3" fmla="*/ 2822389 h 2855635"/>
                  <a:gd name="connsiteX4" fmla="*/ 2509559 w 4178041"/>
                  <a:gd name="connsiteY4" fmla="*/ 2855635 h 2855635"/>
                  <a:gd name="connsiteX5" fmla="*/ 0 w 4178041"/>
                  <a:gd name="connsiteY5" fmla="*/ 346076 h 2855635"/>
                  <a:gd name="connsiteX6" fmla="*/ 3259668 w 4178041"/>
                  <a:gd name="connsiteY6" fmla="*/ 0 h 2855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78041" h="2855635">
                    <a:moveTo>
                      <a:pt x="3259668" y="0"/>
                    </a:moveTo>
                    <a:lnTo>
                      <a:pt x="4178041" y="908848"/>
                    </a:lnTo>
                    <a:lnTo>
                      <a:pt x="4115779" y="1150993"/>
                    </a:lnTo>
                    <a:cubicBezTo>
                      <a:pt x="3881013" y="1905790"/>
                      <a:pt x="3321360" y="2517446"/>
                      <a:pt x="2600392" y="2822389"/>
                    </a:cubicBezTo>
                    <a:lnTo>
                      <a:pt x="2509559" y="2855635"/>
                    </a:lnTo>
                    <a:lnTo>
                      <a:pt x="0" y="346076"/>
                    </a:lnTo>
                    <a:cubicBezTo>
                      <a:pt x="602545" y="-256469"/>
                      <a:pt x="2657123" y="602545"/>
                      <a:pt x="32596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3A7D4410-20F0-4D5B-8200-4F5878186465}"/>
                  </a:ext>
                </a:extLst>
              </p:cNvPr>
              <p:cNvSpPr/>
              <p:nvPr/>
            </p:nvSpPr>
            <p:spPr>
              <a:xfrm rot="2700000">
                <a:off x="5010958" y="2304766"/>
                <a:ext cx="1625600" cy="167795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92ECCDD-990C-4A81-A597-3B0DFBAE7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273093">
              <a:off x="4572001" y="1778000"/>
              <a:ext cx="3301999" cy="3301999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0E950E3-F90A-4DEC-9D79-B2BD5B285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51" y="211804"/>
            <a:ext cx="11417300" cy="1325563"/>
          </a:xfrm>
        </p:spPr>
        <p:txBody>
          <a:bodyPr/>
          <a:lstStyle/>
          <a:p>
            <a:pPr algn="ctr"/>
            <a:r>
              <a:rPr lang="de-DE" dirty="0"/>
              <a:t>Freude am Theater!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6D9BBAE-CFFE-4EC2-A34C-F73C51E9CDA2}"/>
              </a:ext>
            </a:extLst>
          </p:cNvPr>
          <p:cNvSpPr txBox="1"/>
          <p:nvPr/>
        </p:nvSpPr>
        <p:spPr>
          <a:xfrm>
            <a:off x="2052320" y="2983245"/>
            <a:ext cx="268289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Theater als Ganztags-Angebot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3D985C6B-0966-44DB-8D7E-F853C840B008}"/>
              </a:ext>
            </a:extLst>
          </p:cNvPr>
          <p:cNvSpPr txBox="1"/>
          <p:nvPr/>
        </p:nvSpPr>
        <p:spPr>
          <a:xfrm>
            <a:off x="4357835" y="1661317"/>
            <a:ext cx="347633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2F5597"/>
                </a:solidFill>
              </a:rPr>
              <a:t>2-3 Aufführungen pro Jahr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CEEFE9DE-7E25-402C-BD2D-77F804F4E2F0}"/>
              </a:ext>
            </a:extLst>
          </p:cNvPr>
          <p:cNvSpPr txBox="1"/>
          <p:nvPr/>
        </p:nvSpPr>
        <p:spPr>
          <a:xfrm>
            <a:off x="5307653" y="4920557"/>
            <a:ext cx="162050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2400" dirty="0">
                <a:solidFill>
                  <a:srgbClr val="2F5597"/>
                </a:solidFill>
              </a:rPr>
              <a:t>Theater-AG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A11F8C5-30AD-4061-BFE9-FA8ABF438E16}"/>
              </a:ext>
            </a:extLst>
          </p:cNvPr>
          <p:cNvSpPr txBox="1"/>
          <p:nvPr/>
        </p:nvSpPr>
        <p:spPr>
          <a:xfrm>
            <a:off x="7456783" y="2983244"/>
            <a:ext cx="268289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2400" dirty="0">
                <a:solidFill>
                  <a:srgbClr val="2F5597"/>
                </a:solidFill>
              </a:rPr>
              <a:t>Darstellendes Spiel als Oberstufenfach</a:t>
            </a:r>
          </a:p>
        </p:txBody>
      </p:sp>
    </p:spTree>
    <p:extLst>
      <p:ext uri="{BB962C8B-B14F-4D97-AF65-F5344CB8AC3E}">
        <p14:creationId xmlns:p14="http://schemas.microsoft.com/office/powerpoint/2010/main" val="236834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A72FEDE-4608-4E41-9AB1-4AA08BF996B9}"/>
              </a:ext>
            </a:extLst>
          </p:cNvPr>
          <p:cNvGrpSpPr/>
          <p:nvPr/>
        </p:nvGrpSpPr>
        <p:grpSpPr>
          <a:xfrm>
            <a:off x="5000411" y="2774285"/>
            <a:ext cx="2161844" cy="2160000"/>
            <a:chOff x="5015078" y="2906041"/>
            <a:chExt cx="2161844" cy="216000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D46641F8-3981-4BD8-8901-FA06140BD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5078" y="2906041"/>
              <a:ext cx="2161844" cy="2160000"/>
            </a:xfrm>
            <a:prstGeom prst="rect">
              <a:avLst/>
            </a:prstGeom>
          </p:spPr>
        </p:pic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ED065F73-A694-4E53-B37E-71EDA069F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6000" y="2906041"/>
              <a:ext cx="2160000" cy="2160000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1E3B5CD-95BE-41BD-B7DE-000C4DB27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795958"/>
            <a:ext cx="11417300" cy="1325563"/>
          </a:xfrm>
        </p:spPr>
        <p:txBody>
          <a:bodyPr/>
          <a:lstStyle/>
          <a:p>
            <a:pPr algn="ctr"/>
            <a:r>
              <a:rPr lang="de-DE" dirty="0"/>
              <a:t>Und über alle Jahrgänge…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C473C7C-672E-48D0-B473-8779D1936333}"/>
              </a:ext>
            </a:extLst>
          </p:cNvPr>
          <p:cNvCxnSpPr>
            <a:cxnSpLocks/>
          </p:cNvCxnSpPr>
          <p:nvPr/>
        </p:nvCxnSpPr>
        <p:spPr>
          <a:xfrm flipH="1" flipV="1">
            <a:off x="3474718" y="3840019"/>
            <a:ext cx="1540360" cy="19022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95ACF810-5BA0-46D7-B46B-7E195AC88CA0}"/>
              </a:ext>
            </a:extLst>
          </p:cNvPr>
          <p:cNvCxnSpPr>
            <a:cxnSpLocks/>
          </p:cNvCxnSpPr>
          <p:nvPr/>
        </p:nvCxnSpPr>
        <p:spPr>
          <a:xfrm flipH="1" flipV="1">
            <a:off x="7176000" y="3859041"/>
            <a:ext cx="1540360" cy="11304"/>
          </a:xfrm>
          <a:prstGeom prst="lin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C802375-F829-47FD-9471-03C9EDAD9604}"/>
              </a:ext>
            </a:extLst>
          </p:cNvPr>
          <p:cNvGrpSpPr>
            <a:grpSpLocks noChangeAspect="1"/>
          </p:cNvGrpSpPr>
          <p:nvPr/>
        </p:nvGrpSpPr>
        <p:grpSpPr>
          <a:xfrm>
            <a:off x="2907299" y="3289992"/>
            <a:ext cx="1130400" cy="1130400"/>
            <a:chOff x="3417676" y="750676"/>
            <a:chExt cx="5356648" cy="5356648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22536F9E-2A37-47BD-B78D-E79D7E32F3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93DCF1DD-6F91-4CFF-B13F-783E166F5012}"/>
                </a:ext>
              </a:extLst>
            </p:cNvPr>
            <p:cNvGrpSpPr/>
            <p:nvPr/>
          </p:nvGrpSpPr>
          <p:grpSpPr>
            <a:xfrm>
              <a:off x="4885267" y="2262332"/>
              <a:ext cx="3876865" cy="3805873"/>
              <a:chOff x="4885267" y="2262332"/>
              <a:chExt cx="3876865" cy="3805873"/>
            </a:xfrm>
            <a:solidFill>
              <a:schemeClr val="accent6"/>
            </a:solidFill>
          </p:grpSpPr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A2CE4B35-DABB-422D-95D9-6046A249EF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04305" y="2262332"/>
                <a:ext cx="3457827" cy="3805873"/>
              </a:xfrm>
              <a:custGeom>
                <a:avLst/>
                <a:gdLst>
                  <a:gd name="connsiteX0" fmla="*/ 2312147 w 3720293"/>
                  <a:gd name="connsiteY0" fmla="*/ 0 h 3805873"/>
                  <a:gd name="connsiteX1" fmla="*/ 3720293 w 3720293"/>
                  <a:gd name="connsiteY1" fmla="*/ 1408146 h 3805873"/>
                  <a:gd name="connsiteX2" fmla="*/ 3718658 w 3720293"/>
                  <a:gd name="connsiteY2" fmla="*/ 1440512 h 3805873"/>
                  <a:gd name="connsiteX3" fmla="*/ 1593938 w 3720293"/>
                  <a:gd name="connsiteY3" fmla="*/ 3790579 h 3805873"/>
                  <a:gd name="connsiteX4" fmla="*/ 1493726 w 3720293"/>
                  <a:gd name="connsiteY4" fmla="*/ 3805873 h 3805873"/>
                  <a:gd name="connsiteX5" fmla="*/ 0 w 3720293"/>
                  <a:gd name="connsiteY5" fmla="*/ 2312147 h 3805873"/>
                  <a:gd name="connsiteX0" fmla="*/ 2058147 w 3466293"/>
                  <a:gd name="connsiteY0" fmla="*/ 0 h 3805873"/>
                  <a:gd name="connsiteX1" fmla="*/ 3466293 w 3466293"/>
                  <a:gd name="connsiteY1" fmla="*/ 1408146 h 3805873"/>
                  <a:gd name="connsiteX2" fmla="*/ 3464658 w 3466293"/>
                  <a:gd name="connsiteY2" fmla="*/ 1440512 h 3805873"/>
                  <a:gd name="connsiteX3" fmla="*/ 1339938 w 3466293"/>
                  <a:gd name="connsiteY3" fmla="*/ 3790579 h 3805873"/>
                  <a:gd name="connsiteX4" fmla="*/ 1239726 w 3466293"/>
                  <a:gd name="connsiteY4" fmla="*/ 3805873 h 3805873"/>
                  <a:gd name="connsiteX5" fmla="*/ 0 w 3466293"/>
                  <a:gd name="connsiteY5" fmla="*/ 2572497 h 3805873"/>
                  <a:gd name="connsiteX6" fmla="*/ 2058147 w 3466293"/>
                  <a:gd name="connsiteY6" fmla="*/ 0 h 3805873"/>
                  <a:gd name="connsiteX0" fmla="*/ 2041214 w 3449360"/>
                  <a:gd name="connsiteY0" fmla="*/ 0 h 3805873"/>
                  <a:gd name="connsiteX1" fmla="*/ 3449360 w 3449360"/>
                  <a:gd name="connsiteY1" fmla="*/ 1408146 h 3805873"/>
                  <a:gd name="connsiteX2" fmla="*/ 3447725 w 3449360"/>
                  <a:gd name="connsiteY2" fmla="*/ 1440512 h 3805873"/>
                  <a:gd name="connsiteX3" fmla="*/ 1323005 w 3449360"/>
                  <a:gd name="connsiteY3" fmla="*/ 3790579 h 3805873"/>
                  <a:gd name="connsiteX4" fmla="*/ 1222793 w 3449360"/>
                  <a:gd name="connsiteY4" fmla="*/ 3805873 h 3805873"/>
                  <a:gd name="connsiteX5" fmla="*/ 0 w 3449360"/>
                  <a:gd name="connsiteY5" fmla="*/ 2638113 h 3805873"/>
                  <a:gd name="connsiteX6" fmla="*/ 2041214 w 3449360"/>
                  <a:gd name="connsiteY6" fmla="*/ 0 h 3805873"/>
                  <a:gd name="connsiteX0" fmla="*/ 2049681 w 3457827"/>
                  <a:gd name="connsiteY0" fmla="*/ 0 h 3805873"/>
                  <a:gd name="connsiteX1" fmla="*/ 3457827 w 3457827"/>
                  <a:gd name="connsiteY1" fmla="*/ 1408146 h 3805873"/>
                  <a:gd name="connsiteX2" fmla="*/ 3456192 w 3457827"/>
                  <a:gd name="connsiteY2" fmla="*/ 1440512 h 3805873"/>
                  <a:gd name="connsiteX3" fmla="*/ 1331472 w 3457827"/>
                  <a:gd name="connsiteY3" fmla="*/ 3790579 h 3805873"/>
                  <a:gd name="connsiteX4" fmla="*/ 1231260 w 3457827"/>
                  <a:gd name="connsiteY4" fmla="*/ 3805873 h 3805873"/>
                  <a:gd name="connsiteX5" fmla="*/ 0 w 3457827"/>
                  <a:gd name="connsiteY5" fmla="*/ 2587313 h 3805873"/>
                  <a:gd name="connsiteX6" fmla="*/ 2049681 w 3457827"/>
                  <a:gd name="connsiteY6" fmla="*/ 0 h 3805873"/>
                  <a:gd name="connsiteX0" fmla="*/ 2049681 w 3457827"/>
                  <a:gd name="connsiteY0" fmla="*/ 0 h 3805873"/>
                  <a:gd name="connsiteX1" fmla="*/ 3457827 w 3457827"/>
                  <a:gd name="connsiteY1" fmla="*/ 1408146 h 3805873"/>
                  <a:gd name="connsiteX2" fmla="*/ 3456192 w 3457827"/>
                  <a:gd name="connsiteY2" fmla="*/ 1440512 h 3805873"/>
                  <a:gd name="connsiteX3" fmla="*/ 1331472 w 3457827"/>
                  <a:gd name="connsiteY3" fmla="*/ 3790579 h 3805873"/>
                  <a:gd name="connsiteX4" fmla="*/ 1231260 w 3457827"/>
                  <a:gd name="connsiteY4" fmla="*/ 3805873 h 3805873"/>
                  <a:gd name="connsiteX5" fmla="*/ 0 w 3457827"/>
                  <a:gd name="connsiteY5" fmla="*/ 2587313 h 3805873"/>
                  <a:gd name="connsiteX6" fmla="*/ 2049681 w 3457827"/>
                  <a:gd name="connsiteY6" fmla="*/ 0 h 3805873"/>
                  <a:gd name="connsiteX0" fmla="*/ 2049681 w 3457827"/>
                  <a:gd name="connsiteY0" fmla="*/ 0 h 3805873"/>
                  <a:gd name="connsiteX1" fmla="*/ 3457827 w 3457827"/>
                  <a:gd name="connsiteY1" fmla="*/ 1408146 h 3805873"/>
                  <a:gd name="connsiteX2" fmla="*/ 3456192 w 3457827"/>
                  <a:gd name="connsiteY2" fmla="*/ 1440512 h 3805873"/>
                  <a:gd name="connsiteX3" fmla="*/ 1331472 w 3457827"/>
                  <a:gd name="connsiteY3" fmla="*/ 3790579 h 3805873"/>
                  <a:gd name="connsiteX4" fmla="*/ 1231260 w 3457827"/>
                  <a:gd name="connsiteY4" fmla="*/ 3805873 h 3805873"/>
                  <a:gd name="connsiteX5" fmla="*/ 0 w 3457827"/>
                  <a:gd name="connsiteY5" fmla="*/ 2587313 h 3805873"/>
                  <a:gd name="connsiteX6" fmla="*/ 2049681 w 3457827"/>
                  <a:gd name="connsiteY6" fmla="*/ 0 h 380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57827" h="3805873">
                    <a:moveTo>
                      <a:pt x="2049681" y="0"/>
                    </a:moveTo>
                    <a:lnTo>
                      <a:pt x="3457827" y="1408146"/>
                    </a:lnTo>
                    <a:lnTo>
                      <a:pt x="3456192" y="1440512"/>
                    </a:lnTo>
                    <a:cubicBezTo>
                      <a:pt x="3337323" y="2610999"/>
                      <a:pt x="2464763" y="3558674"/>
                      <a:pt x="1331472" y="3790579"/>
                    </a:cubicBezTo>
                    <a:lnTo>
                      <a:pt x="1231260" y="3805873"/>
                    </a:lnTo>
                    <a:lnTo>
                      <a:pt x="0" y="2587313"/>
                    </a:lnTo>
                    <a:cubicBezTo>
                      <a:pt x="1020972" y="2567368"/>
                      <a:pt x="1278965" y="770716"/>
                      <a:pt x="204968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51" name="Rechteck 37">
                <a:extLst>
                  <a:ext uri="{FF2B5EF4-FFF2-40B4-BE49-F238E27FC236}">
                    <a16:creationId xmlns:a16="http://schemas.microsoft.com/office/drawing/2014/main" id="{6FFB3D0F-A9D1-40E3-9128-1F3E8A9B33AF}"/>
                  </a:ext>
                </a:extLst>
              </p:cNvPr>
              <p:cNvSpPr/>
              <p:nvPr/>
            </p:nvSpPr>
            <p:spPr>
              <a:xfrm rot="2700000">
                <a:off x="5542398" y="2480336"/>
                <a:ext cx="2680502" cy="2387632"/>
              </a:xfrm>
              <a:custGeom>
                <a:avLst/>
                <a:gdLst>
                  <a:gd name="connsiteX0" fmla="*/ 0 w 2680502"/>
                  <a:gd name="connsiteY0" fmla="*/ 0 h 2387632"/>
                  <a:gd name="connsiteX1" fmla="*/ 2680502 w 2680502"/>
                  <a:gd name="connsiteY1" fmla="*/ 0 h 2387632"/>
                  <a:gd name="connsiteX2" fmla="*/ 2680502 w 2680502"/>
                  <a:gd name="connsiteY2" fmla="*/ 2387632 h 2387632"/>
                  <a:gd name="connsiteX3" fmla="*/ 0 w 2680502"/>
                  <a:gd name="connsiteY3" fmla="*/ 2387632 h 2387632"/>
                  <a:gd name="connsiteX4" fmla="*/ 0 w 2680502"/>
                  <a:gd name="connsiteY4" fmla="*/ 0 h 2387632"/>
                  <a:gd name="connsiteX0" fmla="*/ 213281 w 2680502"/>
                  <a:gd name="connsiteY0" fmla="*/ 2246 h 2387632"/>
                  <a:gd name="connsiteX1" fmla="*/ 2680502 w 2680502"/>
                  <a:gd name="connsiteY1" fmla="*/ 0 h 2387632"/>
                  <a:gd name="connsiteX2" fmla="*/ 2680502 w 2680502"/>
                  <a:gd name="connsiteY2" fmla="*/ 2387632 h 2387632"/>
                  <a:gd name="connsiteX3" fmla="*/ 0 w 2680502"/>
                  <a:gd name="connsiteY3" fmla="*/ 2387632 h 2387632"/>
                  <a:gd name="connsiteX4" fmla="*/ 213281 w 2680502"/>
                  <a:gd name="connsiteY4" fmla="*/ 2246 h 2387632"/>
                  <a:gd name="connsiteX0" fmla="*/ 172870 w 2680502"/>
                  <a:gd name="connsiteY0" fmla="*/ 11227 h 2387632"/>
                  <a:gd name="connsiteX1" fmla="*/ 2680502 w 2680502"/>
                  <a:gd name="connsiteY1" fmla="*/ 0 h 2387632"/>
                  <a:gd name="connsiteX2" fmla="*/ 2680502 w 2680502"/>
                  <a:gd name="connsiteY2" fmla="*/ 2387632 h 2387632"/>
                  <a:gd name="connsiteX3" fmla="*/ 0 w 2680502"/>
                  <a:gd name="connsiteY3" fmla="*/ 2387632 h 2387632"/>
                  <a:gd name="connsiteX4" fmla="*/ 172870 w 2680502"/>
                  <a:gd name="connsiteY4" fmla="*/ 11227 h 238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0502" h="2387632">
                    <a:moveTo>
                      <a:pt x="172870" y="11227"/>
                    </a:moveTo>
                    <a:lnTo>
                      <a:pt x="2680502" y="0"/>
                    </a:lnTo>
                    <a:lnTo>
                      <a:pt x="2680502" y="2387632"/>
                    </a:lnTo>
                    <a:lnTo>
                      <a:pt x="0" y="2387632"/>
                    </a:lnTo>
                    <a:lnTo>
                      <a:pt x="172870" y="112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4496FA7A-6704-4EF4-BDB2-559E21F3248E}"/>
                  </a:ext>
                </a:extLst>
              </p:cNvPr>
              <p:cNvSpPr/>
              <p:nvPr/>
            </p:nvSpPr>
            <p:spPr>
              <a:xfrm>
                <a:off x="4885267" y="2379133"/>
                <a:ext cx="939800" cy="1253067"/>
              </a:xfrm>
              <a:custGeom>
                <a:avLst/>
                <a:gdLst>
                  <a:gd name="connsiteX0" fmla="*/ 0 w 939800"/>
                  <a:gd name="connsiteY0" fmla="*/ 0 h 1253067"/>
                  <a:gd name="connsiteX1" fmla="*/ 160866 w 939800"/>
                  <a:gd name="connsiteY1" fmla="*/ 1066800 h 1253067"/>
                  <a:gd name="connsiteX2" fmla="*/ 516466 w 939800"/>
                  <a:gd name="connsiteY2" fmla="*/ 1253067 h 1253067"/>
                  <a:gd name="connsiteX3" fmla="*/ 939800 w 939800"/>
                  <a:gd name="connsiteY3" fmla="*/ 558800 h 1253067"/>
                  <a:gd name="connsiteX4" fmla="*/ 787400 w 939800"/>
                  <a:gd name="connsiteY4" fmla="*/ 110067 h 1253067"/>
                  <a:gd name="connsiteX5" fmla="*/ 330200 w 939800"/>
                  <a:gd name="connsiteY5" fmla="*/ 0 h 1253067"/>
                  <a:gd name="connsiteX6" fmla="*/ 0 w 939800"/>
                  <a:gd name="connsiteY6" fmla="*/ 0 h 125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800" h="1253067">
                    <a:moveTo>
                      <a:pt x="0" y="0"/>
                    </a:moveTo>
                    <a:lnTo>
                      <a:pt x="160866" y="1066800"/>
                    </a:lnTo>
                    <a:lnTo>
                      <a:pt x="516466" y="1253067"/>
                    </a:lnTo>
                    <a:lnTo>
                      <a:pt x="939800" y="558800"/>
                    </a:lnTo>
                    <a:lnTo>
                      <a:pt x="787400" y="110067"/>
                    </a:lnTo>
                    <a:lnTo>
                      <a:pt x="33020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F164FA9A-9088-4ADF-922A-821CCADCD7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34107" y="2006665"/>
              <a:ext cx="2523787" cy="2844670"/>
              <a:chOff x="4834107" y="2006665"/>
              <a:chExt cx="2523787" cy="2844670"/>
            </a:xfrm>
          </p:grpSpPr>
          <p:sp>
            <p:nvSpPr>
              <p:cNvPr id="34" name="Grafik 2" descr="Trophäe mit einfarbiger Füllung">
                <a:extLst>
                  <a:ext uri="{FF2B5EF4-FFF2-40B4-BE49-F238E27FC236}">
                    <a16:creationId xmlns:a16="http://schemas.microsoft.com/office/drawing/2014/main" id="{FB8AA8E1-DA04-4269-843E-12C2910F9D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34107" y="2006666"/>
                <a:ext cx="2523787" cy="2844668"/>
              </a:xfrm>
              <a:custGeom>
                <a:avLst/>
                <a:gdLst>
                  <a:gd name="connsiteX0" fmla="*/ 1790885 w 2092854"/>
                  <a:gd name="connsiteY0" fmla="*/ 1136121 h 2358945"/>
                  <a:gd name="connsiteX1" fmla="*/ 1372314 w 2092854"/>
                  <a:gd name="connsiteY1" fmla="*/ 1336437 h 2358945"/>
                  <a:gd name="connsiteX2" fmla="*/ 1551702 w 2092854"/>
                  <a:gd name="connsiteY2" fmla="*/ 1154060 h 2358945"/>
                  <a:gd name="connsiteX3" fmla="*/ 1620467 w 2092854"/>
                  <a:gd name="connsiteY3" fmla="*/ 1064366 h 2358945"/>
                  <a:gd name="connsiteX4" fmla="*/ 1701192 w 2092854"/>
                  <a:gd name="connsiteY4" fmla="*/ 780336 h 2358945"/>
                  <a:gd name="connsiteX5" fmla="*/ 1701192 w 2092854"/>
                  <a:gd name="connsiteY5" fmla="*/ 391663 h 2358945"/>
                  <a:gd name="connsiteX6" fmla="*/ 1910477 w 2092854"/>
                  <a:gd name="connsiteY6" fmla="*/ 391663 h 2358945"/>
                  <a:gd name="connsiteX7" fmla="*/ 1910477 w 2092854"/>
                  <a:gd name="connsiteY7" fmla="*/ 846111 h 2358945"/>
                  <a:gd name="connsiteX8" fmla="*/ 1790885 w 2092854"/>
                  <a:gd name="connsiteY8" fmla="*/ 1136121 h 2358945"/>
                  <a:gd name="connsiteX9" fmla="*/ 304959 w 2092854"/>
                  <a:gd name="connsiteY9" fmla="*/ 1136121 h 2358945"/>
                  <a:gd name="connsiteX10" fmla="*/ 179388 w 2092854"/>
                  <a:gd name="connsiteY10" fmla="*/ 846111 h 2358945"/>
                  <a:gd name="connsiteX11" fmla="*/ 179388 w 2092854"/>
                  <a:gd name="connsiteY11" fmla="*/ 388673 h 2358945"/>
                  <a:gd name="connsiteX12" fmla="*/ 388673 w 2092854"/>
                  <a:gd name="connsiteY12" fmla="*/ 388673 h 2358945"/>
                  <a:gd name="connsiteX13" fmla="*/ 388673 w 2092854"/>
                  <a:gd name="connsiteY13" fmla="*/ 777346 h 2358945"/>
                  <a:gd name="connsiteX14" fmla="*/ 469397 w 2092854"/>
                  <a:gd name="connsiteY14" fmla="*/ 1061376 h 2358945"/>
                  <a:gd name="connsiteX15" fmla="*/ 538163 w 2092854"/>
                  <a:gd name="connsiteY15" fmla="*/ 1151070 h 2358945"/>
                  <a:gd name="connsiteX16" fmla="*/ 717550 w 2092854"/>
                  <a:gd name="connsiteY16" fmla="*/ 1333447 h 2358945"/>
                  <a:gd name="connsiteX17" fmla="*/ 304959 w 2092854"/>
                  <a:gd name="connsiteY17" fmla="*/ 1136121 h 2358945"/>
                  <a:gd name="connsiteX18" fmla="*/ 2092854 w 2092854"/>
                  <a:gd name="connsiteY18" fmla="*/ 837142 h 2358945"/>
                  <a:gd name="connsiteX19" fmla="*/ 2092854 w 2092854"/>
                  <a:gd name="connsiteY19" fmla="*/ 209285 h 2358945"/>
                  <a:gd name="connsiteX20" fmla="*/ 1704181 w 2092854"/>
                  <a:gd name="connsiteY20" fmla="*/ 209285 h 2358945"/>
                  <a:gd name="connsiteX21" fmla="*/ 1704181 w 2092854"/>
                  <a:gd name="connsiteY21" fmla="*/ 0 h 2358945"/>
                  <a:gd name="connsiteX22" fmla="*/ 1046427 w 2092854"/>
                  <a:gd name="connsiteY22" fmla="*/ 0 h 2358945"/>
                  <a:gd name="connsiteX23" fmla="*/ 388673 w 2092854"/>
                  <a:gd name="connsiteY23" fmla="*/ 0 h 2358945"/>
                  <a:gd name="connsiteX24" fmla="*/ 388673 w 2092854"/>
                  <a:gd name="connsiteY24" fmla="*/ 209285 h 2358945"/>
                  <a:gd name="connsiteX25" fmla="*/ 0 w 2092854"/>
                  <a:gd name="connsiteY25" fmla="*/ 209285 h 2358945"/>
                  <a:gd name="connsiteX26" fmla="*/ 0 w 2092854"/>
                  <a:gd name="connsiteY26" fmla="*/ 834152 h 2358945"/>
                  <a:gd name="connsiteX27" fmla="*/ 170418 w 2092854"/>
                  <a:gd name="connsiteY27" fmla="*/ 1252723 h 2358945"/>
                  <a:gd name="connsiteX28" fmla="*/ 884978 w 2092854"/>
                  <a:gd name="connsiteY28" fmla="*/ 1521804 h 2358945"/>
                  <a:gd name="connsiteX29" fmla="*/ 926835 w 2092854"/>
                  <a:gd name="connsiteY29" fmla="*/ 1671294 h 2358945"/>
                  <a:gd name="connsiteX30" fmla="*/ 926835 w 2092854"/>
                  <a:gd name="connsiteY30" fmla="*/ 2059967 h 2358945"/>
                  <a:gd name="connsiteX31" fmla="*/ 777346 w 2092854"/>
                  <a:gd name="connsiteY31" fmla="*/ 2059967 h 2358945"/>
                  <a:gd name="connsiteX32" fmla="*/ 657754 w 2092854"/>
                  <a:gd name="connsiteY32" fmla="*/ 2179558 h 2358945"/>
                  <a:gd name="connsiteX33" fmla="*/ 508265 w 2092854"/>
                  <a:gd name="connsiteY33" fmla="*/ 2179558 h 2358945"/>
                  <a:gd name="connsiteX34" fmla="*/ 388673 w 2092854"/>
                  <a:gd name="connsiteY34" fmla="*/ 2299150 h 2358945"/>
                  <a:gd name="connsiteX35" fmla="*/ 388673 w 2092854"/>
                  <a:gd name="connsiteY35" fmla="*/ 2358946 h 2358945"/>
                  <a:gd name="connsiteX36" fmla="*/ 1704181 w 2092854"/>
                  <a:gd name="connsiteY36" fmla="*/ 2358946 h 2358945"/>
                  <a:gd name="connsiteX37" fmla="*/ 1704181 w 2092854"/>
                  <a:gd name="connsiteY37" fmla="*/ 2299150 h 2358945"/>
                  <a:gd name="connsiteX38" fmla="*/ 1584590 w 2092854"/>
                  <a:gd name="connsiteY38" fmla="*/ 2179558 h 2358945"/>
                  <a:gd name="connsiteX39" fmla="*/ 1435100 w 2092854"/>
                  <a:gd name="connsiteY39" fmla="*/ 2179558 h 2358945"/>
                  <a:gd name="connsiteX40" fmla="*/ 1315508 w 2092854"/>
                  <a:gd name="connsiteY40" fmla="*/ 2059967 h 2358945"/>
                  <a:gd name="connsiteX41" fmla="*/ 1166019 w 2092854"/>
                  <a:gd name="connsiteY41" fmla="*/ 2059967 h 2358945"/>
                  <a:gd name="connsiteX42" fmla="*/ 1166019 w 2092854"/>
                  <a:gd name="connsiteY42" fmla="*/ 1674283 h 2358945"/>
                  <a:gd name="connsiteX43" fmla="*/ 1207876 w 2092854"/>
                  <a:gd name="connsiteY43" fmla="*/ 1524794 h 2358945"/>
                  <a:gd name="connsiteX44" fmla="*/ 1922436 w 2092854"/>
                  <a:gd name="connsiteY44" fmla="*/ 1255713 h 2358945"/>
                  <a:gd name="connsiteX45" fmla="*/ 2092854 w 2092854"/>
                  <a:gd name="connsiteY45" fmla="*/ 837142 h 235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092854" h="2358945">
                    <a:moveTo>
                      <a:pt x="1790885" y="1136121"/>
                    </a:moveTo>
                    <a:cubicBezTo>
                      <a:pt x="1686243" y="1243753"/>
                      <a:pt x="1587579" y="1312519"/>
                      <a:pt x="1372314" y="1336437"/>
                    </a:cubicBezTo>
                    <a:cubicBezTo>
                      <a:pt x="1429120" y="1279631"/>
                      <a:pt x="1494896" y="1222825"/>
                      <a:pt x="1551702" y="1154060"/>
                    </a:cubicBezTo>
                    <a:cubicBezTo>
                      <a:pt x="1575620" y="1127152"/>
                      <a:pt x="1620467" y="1067356"/>
                      <a:pt x="1620467" y="1064366"/>
                    </a:cubicBezTo>
                    <a:cubicBezTo>
                      <a:pt x="1671294" y="980652"/>
                      <a:pt x="1701192" y="884978"/>
                      <a:pt x="1701192" y="780336"/>
                    </a:cubicBezTo>
                    <a:lnTo>
                      <a:pt x="1701192" y="391663"/>
                    </a:lnTo>
                    <a:lnTo>
                      <a:pt x="1910477" y="391663"/>
                    </a:lnTo>
                    <a:lnTo>
                      <a:pt x="1910477" y="846111"/>
                    </a:lnTo>
                    <a:cubicBezTo>
                      <a:pt x="1913467" y="852091"/>
                      <a:pt x="1919446" y="1001580"/>
                      <a:pt x="1790885" y="1136121"/>
                    </a:cubicBezTo>
                    <a:close/>
                    <a:moveTo>
                      <a:pt x="304959" y="1136121"/>
                    </a:moveTo>
                    <a:cubicBezTo>
                      <a:pt x="173408" y="1001580"/>
                      <a:pt x="179388" y="852091"/>
                      <a:pt x="179388" y="846111"/>
                    </a:cubicBezTo>
                    <a:lnTo>
                      <a:pt x="179388" y="388673"/>
                    </a:lnTo>
                    <a:lnTo>
                      <a:pt x="388673" y="388673"/>
                    </a:lnTo>
                    <a:lnTo>
                      <a:pt x="388673" y="777346"/>
                    </a:lnTo>
                    <a:cubicBezTo>
                      <a:pt x="388673" y="881989"/>
                      <a:pt x="418571" y="977662"/>
                      <a:pt x="469397" y="1061376"/>
                    </a:cubicBezTo>
                    <a:cubicBezTo>
                      <a:pt x="469397" y="1064366"/>
                      <a:pt x="514244" y="1127152"/>
                      <a:pt x="538163" y="1151070"/>
                    </a:cubicBezTo>
                    <a:cubicBezTo>
                      <a:pt x="597958" y="1219835"/>
                      <a:pt x="660744" y="1276641"/>
                      <a:pt x="717550" y="1333447"/>
                    </a:cubicBezTo>
                    <a:cubicBezTo>
                      <a:pt x="508265" y="1309529"/>
                      <a:pt x="406612" y="1240764"/>
                      <a:pt x="304959" y="1136121"/>
                    </a:cubicBezTo>
                    <a:close/>
                    <a:moveTo>
                      <a:pt x="2092854" y="837142"/>
                    </a:moveTo>
                    <a:lnTo>
                      <a:pt x="2092854" y="209285"/>
                    </a:lnTo>
                    <a:lnTo>
                      <a:pt x="1704181" y="209285"/>
                    </a:lnTo>
                    <a:lnTo>
                      <a:pt x="1704181" y="0"/>
                    </a:lnTo>
                    <a:lnTo>
                      <a:pt x="1046427" y="0"/>
                    </a:lnTo>
                    <a:lnTo>
                      <a:pt x="388673" y="0"/>
                    </a:lnTo>
                    <a:lnTo>
                      <a:pt x="388673" y="209285"/>
                    </a:lnTo>
                    <a:lnTo>
                      <a:pt x="0" y="209285"/>
                    </a:lnTo>
                    <a:lnTo>
                      <a:pt x="0" y="834152"/>
                    </a:lnTo>
                    <a:cubicBezTo>
                      <a:pt x="0" y="864050"/>
                      <a:pt x="0" y="1070345"/>
                      <a:pt x="170418" y="1252723"/>
                    </a:cubicBezTo>
                    <a:cubicBezTo>
                      <a:pt x="334857" y="1426131"/>
                      <a:pt x="535173" y="1515824"/>
                      <a:pt x="884978" y="1521804"/>
                    </a:cubicBezTo>
                    <a:cubicBezTo>
                      <a:pt x="911886" y="1566651"/>
                      <a:pt x="926835" y="1617477"/>
                      <a:pt x="926835" y="1671294"/>
                    </a:cubicBezTo>
                    <a:lnTo>
                      <a:pt x="926835" y="2059967"/>
                    </a:lnTo>
                    <a:lnTo>
                      <a:pt x="777346" y="2059967"/>
                    </a:lnTo>
                    <a:cubicBezTo>
                      <a:pt x="711570" y="2059967"/>
                      <a:pt x="657754" y="2113783"/>
                      <a:pt x="657754" y="2179558"/>
                    </a:cubicBezTo>
                    <a:lnTo>
                      <a:pt x="508265" y="2179558"/>
                    </a:lnTo>
                    <a:cubicBezTo>
                      <a:pt x="442489" y="2179558"/>
                      <a:pt x="388673" y="2233374"/>
                      <a:pt x="388673" y="2299150"/>
                    </a:cubicBezTo>
                    <a:lnTo>
                      <a:pt x="388673" y="2358946"/>
                    </a:lnTo>
                    <a:lnTo>
                      <a:pt x="1704181" y="2358946"/>
                    </a:lnTo>
                    <a:lnTo>
                      <a:pt x="1704181" y="2299150"/>
                    </a:lnTo>
                    <a:cubicBezTo>
                      <a:pt x="1704181" y="2233374"/>
                      <a:pt x="1650365" y="2179558"/>
                      <a:pt x="1584590" y="2179558"/>
                    </a:cubicBezTo>
                    <a:lnTo>
                      <a:pt x="1435100" y="2179558"/>
                    </a:lnTo>
                    <a:cubicBezTo>
                      <a:pt x="1435100" y="2113783"/>
                      <a:pt x="1381284" y="2059967"/>
                      <a:pt x="1315508" y="2059967"/>
                    </a:cubicBezTo>
                    <a:lnTo>
                      <a:pt x="1166019" y="2059967"/>
                    </a:lnTo>
                    <a:lnTo>
                      <a:pt x="1166019" y="1674283"/>
                    </a:lnTo>
                    <a:cubicBezTo>
                      <a:pt x="1166019" y="1620467"/>
                      <a:pt x="1180968" y="1569641"/>
                      <a:pt x="1207876" y="1524794"/>
                    </a:cubicBezTo>
                    <a:cubicBezTo>
                      <a:pt x="1557681" y="1518814"/>
                      <a:pt x="1757998" y="1426131"/>
                      <a:pt x="1922436" y="1255713"/>
                    </a:cubicBezTo>
                    <a:cubicBezTo>
                      <a:pt x="2092854" y="1076325"/>
                      <a:pt x="2092854" y="867040"/>
                      <a:pt x="2092854" y="83714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98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pic>
            <p:nvPicPr>
              <p:cNvPr id="35" name="Grafik 34" descr="Trophäe mit einfarbiger Füllung">
                <a:extLst>
                  <a:ext uri="{FF2B5EF4-FFF2-40B4-BE49-F238E27FC236}">
                    <a16:creationId xmlns:a16="http://schemas.microsoft.com/office/drawing/2014/main" id="{B3DCAF37-7DEB-4C5C-B381-AE1364B69A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51072" t="61943" r="43507" b="19366"/>
              <a:stretch/>
            </p:blipFill>
            <p:spPr>
              <a:xfrm>
                <a:off x="6156959" y="3683000"/>
                <a:ext cx="187961" cy="808042"/>
              </a:xfrm>
              <a:prstGeom prst="rect">
                <a:avLst/>
              </a:prstGeom>
            </p:spPr>
          </p:pic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E732EBE2-5089-426C-90E4-80B4427BBEA1}"/>
                  </a:ext>
                </a:extLst>
              </p:cNvPr>
              <p:cNvGrpSpPr/>
              <p:nvPr/>
            </p:nvGrpSpPr>
            <p:grpSpPr>
              <a:xfrm>
                <a:off x="5486780" y="2006665"/>
                <a:ext cx="1415670" cy="1697501"/>
                <a:chOff x="5486780" y="2006665"/>
                <a:chExt cx="1415670" cy="1697501"/>
              </a:xfrm>
            </p:grpSpPr>
            <p:sp>
              <p:nvSpPr>
                <p:cNvPr id="47" name="Flussdiagramm: Verzögerung 46">
                  <a:extLst>
                    <a:ext uri="{FF2B5EF4-FFF2-40B4-BE49-F238E27FC236}">
                      <a16:creationId xmlns:a16="http://schemas.microsoft.com/office/drawing/2014/main" id="{15425DDF-9F40-488B-A497-D45F76F5F498}"/>
                    </a:ext>
                  </a:extLst>
                </p:cNvPr>
                <p:cNvSpPr/>
                <p:nvPr/>
              </p:nvSpPr>
              <p:spPr>
                <a:xfrm rot="5400000">
                  <a:off x="5367899" y="2163266"/>
                  <a:ext cx="1691151" cy="1377950"/>
                </a:xfrm>
                <a:prstGeom prst="flowChartDelay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8" name="Flussdiagramm: Verzögerung 47">
                  <a:extLst>
                    <a:ext uri="{FF2B5EF4-FFF2-40B4-BE49-F238E27FC236}">
                      <a16:creationId xmlns:a16="http://schemas.microsoft.com/office/drawing/2014/main" id="{5B9A2773-01C1-451E-8719-5352A16FB882}"/>
                    </a:ext>
                  </a:extLst>
                </p:cNvPr>
                <p:cNvSpPr/>
                <p:nvPr/>
              </p:nvSpPr>
              <p:spPr>
                <a:xfrm rot="5400000">
                  <a:off x="5182351" y="2311094"/>
                  <a:ext cx="1697501" cy="1088643"/>
                </a:xfrm>
                <a:prstGeom prst="flowChartDelay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9" name="Flussdiagramm: Verzögerung 48">
                  <a:extLst>
                    <a:ext uri="{FF2B5EF4-FFF2-40B4-BE49-F238E27FC236}">
                      <a16:creationId xmlns:a16="http://schemas.microsoft.com/office/drawing/2014/main" id="{607807BD-C0A1-4F6F-A0AA-DEF45F6FA2D0}"/>
                    </a:ext>
                  </a:extLst>
                </p:cNvPr>
                <p:cNvSpPr/>
                <p:nvPr/>
              </p:nvSpPr>
              <p:spPr>
                <a:xfrm rot="5400000">
                  <a:off x="5247249" y="2375991"/>
                  <a:ext cx="1697501" cy="958850"/>
                </a:xfrm>
                <a:prstGeom prst="flowChartDelay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pic>
            <p:nvPicPr>
              <p:cNvPr id="37" name="Grafik 36" descr="Trophäe mit einfarbiger Füllung">
                <a:extLst>
                  <a:ext uri="{FF2B5EF4-FFF2-40B4-BE49-F238E27FC236}">
                    <a16:creationId xmlns:a16="http://schemas.microsoft.com/office/drawing/2014/main" id="{B7B1E682-1BA2-4AB9-8D03-EE1CC6E3C8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52830" t="61943" r="43507" b="19366"/>
              <a:stretch/>
            </p:blipFill>
            <p:spPr>
              <a:xfrm flipH="1">
                <a:off x="5933436" y="3697816"/>
                <a:ext cx="127003" cy="793225"/>
              </a:xfrm>
              <a:prstGeom prst="rect">
                <a:avLst/>
              </a:prstGeom>
            </p:spPr>
          </p:pic>
          <p:sp>
            <p:nvSpPr>
              <p:cNvPr id="38" name="Rechteck: obere Ecken abgerundet 37">
                <a:extLst>
                  <a:ext uri="{FF2B5EF4-FFF2-40B4-BE49-F238E27FC236}">
                    <a16:creationId xmlns:a16="http://schemas.microsoft.com/office/drawing/2014/main" id="{75C13542-3A1A-46B7-B157-1059FFF75E30}"/>
                  </a:ext>
                </a:extLst>
              </p:cNvPr>
              <p:cNvSpPr/>
              <p:nvPr/>
            </p:nvSpPr>
            <p:spPr>
              <a:xfrm>
                <a:off x="5633428" y="4491041"/>
                <a:ext cx="925142" cy="21907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9" name="Rechteck: obere Ecken abgerundet 38">
                <a:extLst>
                  <a:ext uri="{FF2B5EF4-FFF2-40B4-BE49-F238E27FC236}">
                    <a16:creationId xmlns:a16="http://schemas.microsoft.com/office/drawing/2014/main" id="{DDA9A294-F260-4937-8486-4928743C1A01}"/>
                  </a:ext>
                </a:extLst>
              </p:cNvPr>
              <p:cNvSpPr/>
              <p:nvPr/>
            </p:nvSpPr>
            <p:spPr>
              <a:xfrm>
                <a:off x="5627397" y="4491041"/>
                <a:ext cx="675903" cy="21907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0" name="Rechteck: obere Ecken abgerundet 39">
                <a:extLst>
                  <a:ext uri="{FF2B5EF4-FFF2-40B4-BE49-F238E27FC236}">
                    <a16:creationId xmlns:a16="http://schemas.microsoft.com/office/drawing/2014/main" id="{5563B21C-7470-45CC-A702-FFBB55389AEC}"/>
                  </a:ext>
                </a:extLst>
              </p:cNvPr>
              <p:cNvSpPr/>
              <p:nvPr/>
            </p:nvSpPr>
            <p:spPr>
              <a:xfrm>
                <a:off x="5722487" y="4491041"/>
                <a:ext cx="675903" cy="21907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1" name="Rechteck: obere Ecken abgerundet 40">
                <a:extLst>
                  <a:ext uri="{FF2B5EF4-FFF2-40B4-BE49-F238E27FC236}">
                    <a16:creationId xmlns:a16="http://schemas.microsoft.com/office/drawing/2014/main" id="{E16911B4-FE92-44CA-A0EF-979116A9C444}"/>
                  </a:ext>
                </a:extLst>
              </p:cNvPr>
              <p:cNvSpPr/>
              <p:nvPr/>
            </p:nvSpPr>
            <p:spPr>
              <a:xfrm>
                <a:off x="5793357" y="4491041"/>
                <a:ext cx="605284" cy="21907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42" name="Gruppieren 41">
                <a:extLst>
                  <a:ext uri="{FF2B5EF4-FFF2-40B4-BE49-F238E27FC236}">
                    <a16:creationId xmlns:a16="http://schemas.microsoft.com/office/drawing/2014/main" id="{D63A64D9-1CEB-4D72-AF72-AD7D3DBAF16A}"/>
                  </a:ext>
                </a:extLst>
              </p:cNvPr>
              <p:cNvGrpSpPr/>
              <p:nvPr/>
            </p:nvGrpSpPr>
            <p:grpSpPr>
              <a:xfrm>
                <a:off x="5300185" y="4632261"/>
                <a:ext cx="1591628" cy="219074"/>
                <a:chOff x="5300185" y="4632261"/>
                <a:chExt cx="1591628" cy="219074"/>
              </a:xfrm>
            </p:grpSpPr>
            <p:sp>
              <p:nvSpPr>
                <p:cNvPr id="43" name="Rechteck: obere Ecken abgerundet 42">
                  <a:extLst>
                    <a:ext uri="{FF2B5EF4-FFF2-40B4-BE49-F238E27FC236}">
                      <a16:creationId xmlns:a16="http://schemas.microsoft.com/office/drawing/2014/main" id="{1A4B1898-B37A-43DB-8A05-B8CCDADAB6C7}"/>
                    </a:ext>
                  </a:extLst>
                </p:cNvPr>
                <p:cNvSpPr/>
                <p:nvPr/>
              </p:nvSpPr>
              <p:spPr>
                <a:xfrm>
                  <a:off x="5300185" y="4632261"/>
                  <a:ext cx="1591628" cy="2190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4" name="Rechteck: obere Ecken abgerundet 43">
                  <a:extLst>
                    <a:ext uri="{FF2B5EF4-FFF2-40B4-BE49-F238E27FC236}">
                      <a16:creationId xmlns:a16="http://schemas.microsoft.com/office/drawing/2014/main" id="{D19E4F94-C2C6-41B3-87DE-5087738CD3F2}"/>
                    </a:ext>
                  </a:extLst>
                </p:cNvPr>
                <p:cNvSpPr/>
                <p:nvPr/>
              </p:nvSpPr>
              <p:spPr>
                <a:xfrm>
                  <a:off x="5966671" y="4632261"/>
                  <a:ext cx="925142" cy="2190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5" name="Rechteck: obere Ecken abgerundet 44">
                  <a:extLst>
                    <a:ext uri="{FF2B5EF4-FFF2-40B4-BE49-F238E27FC236}">
                      <a16:creationId xmlns:a16="http://schemas.microsoft.com/office/drawing/2014/main" id="{6E769974-957E-4DBD-AFAC-D96E3075FD77}"/>
                    </a:ext>
                  </a:extLst>
                </p:cNvPr>
                <p:cNvSpPr/>
                <p:nvPr/>
              </p:nvSpPr>
              <p:spPr>
                <a:xfrm>
                  <a:off x="5421027" y="4632261"/>
                  <a:ext cx="1088642" cy="2190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6" name="Rechteck: obere Ecken abgerundet 45">
                  <a:extLst>
                    <a:ext uri="{FF2B5EF4-FFF2-40B4-BE49-F238E27FC236}">
                      <a16:creationId xmlns:a16="http://schemas.microsoft.com/office/drawing/2014/main" id="{BAAEDB7D-1048-4691-9915-3AB903F61B0E}"/>
                    </a:ext>
                  </a:extLst>
                </p:cNvPr>
                <p:cNvSpPr/>
                <p:nvPr/>
              </p:nvSpPr>
              <p:spPr>
                <a:xfrm>
                  <a:off x="5551679" y="4632261"/>
                  <a:ext cx="1088642" cy="2190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067A1C6D-7206-4AC0-8598-3D03100B84AA}"/>
              </a:ext>
            </a:extLst>
          </p:cNvPr>
          <p:cNvGrpSpPr>
            <a:grpSpLocks noChangeAspect="1"/>
          </p:cNvGrpSpPr>
          <p:nvPr/>
        </p:nvGrpSpPr>
        <p:grpSpPr>
          <a:xfrm>
            <a:off x="8141409" y="3289970"/>
            <a:ext cx="1130444" cy="1130444"/>
            <a:chOff x="3417676" y="750676"/>
            <a:chExt cx="5356648" cy="5356648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2C67A98B-AFF2-497D-AD8C-ED71A9AC4A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17676" y="750676"/>
              <a:ext cx="5356648" cy="53566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68D7E1FC-4F1D-4AEE-9CCC-0FB9DB2A46A8}"/>
                </a:ext>
              </a:extLst>
            </p:cNvPr>
            <p:cNvGrpSpPr/>
            <p:nvPr/>
          </p:nvGrpSpPr>
          <p:grpSpPr>
            <a:xfrm>
              <a:off x="4538134" y="2330944"/>
              <a:ext cx="4178041" cy="3599151"/>
              <a:chOff x="4538134" y="2330944"/>
              <a:chExt cx="4178041" cy="3599151"/>
            </a:xfrm>
            <a:solidFill>
              <a:srgbClr val="D00000"/>
            </a:solidFill>
          </p:grpSpPr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5FDEBFA7-B656-4141-958E-35C5ACA6E6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4" y="3074460"/>
                <a:ext cx="4178041" cy="2855635"/>
              </a:xfrm>
              <a:custGeom>
                <a:avLst/>
                <a:gdLst>
                  <a:gd name="connsiteX0" fmla="*/ 1807635 w 4178041"/>
                  <a:gd name="connsiteY0" fmla="*/ 0 h 4317193"/>
                  <a:gd name="connsiteX1" fmla="*/ 4178041 w 4178041"/>
                  <a:gd name="connsiteY1" fmla="*/ 2370406 h 4317193"/>
                  <a:gd name="connsiteX2" fmla="*/ 4115779 w 4178041"/>
                  <a:gd name="connsiteY2" fmla="*/ 2612551 h 4317193"/>
                  <a:gd name="connsiteX3" fmla="*/ 2600392 w 4178041"/>
                  <a:gd name="connsiteY3" fmla="*/ 4283947 h 4317193"/>
                  <a:gd name="connsiteX4" fmla="*/ 2509559 w 4178041"/>
                  <a:gd name="connsiteY4" fmla="*/ 4317193 h 4317193"/>
                  <a:gd name="connsiteX5" fmla="*/ 0 w 4178041"/>
                  <a:gd name="connsiteY5" fmla="*/ 1807634 h 4317193"/>
                  <a:gd name="connsiteX0" fmla="*/ 3246968 w 4178041"/>
                  <a:gd name="connsiteY0" fmla="*/ 0 h 2852460"/>
                  <a:gd name="connsiteX1" fmla="*/ 4178041 w 4178041"/>
                  <a:gd name="connsiteY1" fmla="*/ 905673 h 2852460"/>
                  <a:gd name="connsiteX2" fmla="*/ 4115779 w 4178041"/>
                  <a:gd name="connsiteY2" fmla="*/ 1147818 h 2852460"/>
                  <a:gd name="connsiteX3" fmla="*/ 2600392 w 4178041"/>
                  <a:gd name="connsiteY3" fmla="*/ 2819214 h 2852460"/>
                  <a:gd name="connsiteX4" fmla="*/ 2509559 w 4178041"/>
                  <a:gd name="connsiteY4" fmla="*/ 2852460 h 2852460"/>
                  <a:gd name="connsiteX5" fmla="*/ 0 w 4178041"/>
                  <a:gd name="connsiteY5" fmla="*/ 342901 h 2852460"/>
                  <a:gd name="connsiteX6" fmla="*/ 3246968 w 4178041"/>
                  <a:gd name="connsiteY6" fmla="*/ 0 h 2852460"/>
                  <a:gd name="connsiteX0" fmla="*/ 3259668 w 4178041"/>
                  <a:gd name="connsiteY0" fmla="*/ 0 h 2855635"/>
                  <a:gd name="connsiteX1" fmla="*/ 4178041 w 4178041"/>
                  <a:gd name="connsiteY1" fmla="*/ 908848 h 2855635"/>
                  <a:gd name="connsiteX2" fmla="*/ 4115779 w 4178041"/>
                  <a:gd name="connsiteY2" fmla="*/ 1150993 h 2855635"/>
                  <a:gd name="connsiteX3" fmla="*/ 2600392 w 4178041"/>
                  <a:gd name="connsiteY3" fmla="*/ 2822389 h 2855635"/>
                  <a:gd name="connsiteX4" fmla="*/ 2509559 w 4178041"/>
                  <a:gd name="connsiteY4" fmla="*/ 2855635 h 2855635"/>
                  <a:gd name="connsiteX5" fmla="*/ 0 w 4178041"/>
                  <a:gd name="connsiteY5" fmla="*/ 346076 h 2855635"/>
                  <a:gd name="connsiteX6" fmla="*/ 3259668 w 4178041"/>
                  <a:gd name="connsiteY6" fmla="*/ 0 h 2855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78041" h="2855635">
                    <a:moveTo>
                      <a:pt x="3259668" y="0"/>
                    </a:moveTo>
                    <a:lnTo>
                      <a:pt x="4178041" y="908848"/>
                    </a:lnTo>
                    <a:lnTo>
                      <a:pt x="4115779" y="1150993"/>
                    </a:lnTo>
                    <a:cubicBezTo>
                      <a:pt x="3881013" y="1905790"/>
                      <a:pt x="3321360" y="2517446"/>
                      <a:pt x="2600392" y="2822389"/>
                    </a:cubicBezTo>
                    <a:lnTo>
                      <a:pt x="2509559" y="2855635"/>
                    </a:lnTo>
                    <a:lnTo>
                      <a:pt x="0" y="346076"/>
                    </a:lnTo>
                    <a:cubicBezTo>
                      <a:pt x="602545" y="-256469"/>
                      <a:pt x="2657123" y="602545"/>
                      <a:pt x="32596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58" name="Rechteck 57">
                <a:extLst>
                  <a:ext uri="{FF2B5EF4-FFF2-40B4-BE49-F238E27FC236}">
                    <a16:creationId xmlns:a16="http://schemas.microsoft.com/office/drawing/2014/main" id="{A7E6329F-2C7B-4C07-9FC4-D1D675FF29CC}"/>
                  </a:ext>
                </a:extLst>
              </p:cNvPr>
              <p:cNvSpPr/>
              <p:nvPr/>
            </p:nvSpPr>
            <p:spPr>
              <a:xfrm rot="2700000">
                <a:off x="5010958" y="2304766"/>
                <a:ext cx="1625600" cy="167795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9A4F50AD-8507-42E9-B706-BD6ED3802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273093">
              <a:off x="4572001" y="1778000"/>
              <a:ext cx="3301999" cy="3301999"/>
            </a:xfrm>
            <a:prstGeom prst="rect">
              <a:avLst/>
            </a:prstGeom>
          </p:spPr>
        </p:pic>
      </p:grpSp>
      <p:sp>
        <p:nvSpPr>
          <p:cNvPr id="59" name="Textfeld 58">
            <a:extLst>
              <a:ext uri="{FF2B5EF4-FFF2-40B4-BE49-F238E27FC236}">
                <a16:creationId xmlns:a16="http://schemas.microsoft.com/office/drawing/2014/main" id="{9D569343-601C-48D6-9149-BFA20E2995FF}"/>
              </a:ext>
            </a:extLst>
          </p:cNvPr>
          <p:cNvSpPr txBox="1"/>
          <p:nvPr/>
        </p:nvSpPr>
        <p:spPr>
          <a:xfrm>
            <a:off x="831071" y="3624360"/>
            <a:ext cx="1908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Wettbewerbe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A08E84E4-09EE-4456-9236-ED663878EB09}"/>
              </a:ext>
            </a:extLst>
          </p:cNvPr>
          <p:cNvSpPr txBox="1"/>
          <p:nvPr/>
        </p:nvSpPr>
        <p:spPr>
          <a:xfrm>
            <a:off x="9382797" y="3624360"/>
            <a:ext cx="1156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>
                <a:solidFill>
                  <a:srgbClr val="2F5597"/>
                </a:solidFill>
              </a:rPr>
              <a:t>Theater</a:t>
            </a:r>
          </a:p>
        </p:txBody>
      </p:sp>
    </p:spTree>
    <p:extLst>
      <p:ext uri="{BB962C8B-B14F-4D97-AF65-F5344CB8AC3E}">
        <p14:creationId xmlns:p14="http://schemas.microsoft.com/office/powerpoint/2010/main" val="2749008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0">
        <p159:morph option="byObject"/>
      </p:transition>
    </mc:Choice>
    <mc:Fallback xmlns="">
      <p:transition advTm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151133-E0C5-48E4-928E-2DB912F9C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50" y="482780"/>
            <a:ext cx="11417300" cy="1325563"/>
          </a:xfrm>
        </p:spPr>
        <p:txBody>
          <a:bodyPr/>
          <a:lstStyle/>
          <a:p>
            <a:pPr algn="ctr"/>
            <a:r>
              <a:rPr lang="de-DE" dirty="0"/>
              <a:t>Freude am Erfolg - Abitur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313E42E-E9E9-4263-ABA3-1E654F7C1B42}"/>
              </a:ext>
            </a:extLst>
          </p:cNvPr>
          <p:cNvSpPr txBox="1"/>
          <p:nvPr/>
        </p:nvSpPr>
        <p:spPr>
          <a:xfrm>
            <a:off x="1151567" y="1841001"/>
            <a:ext cx="4715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b="1" dirty="0">
                <a:solidFill>
                  <a:srgbClr val="2F5597"/>
                </a:solidFill>
              </a:rPr>
              <a:t>Durchschnittsnote der Abiturienten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3D9FF19A-429B-4BFD-BDFA-10AF05C32D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8619656"/>
              </p:ext>
            </p:extLst>
          </p:nvPr>
        </p:nvGraphicFramePr>
        <p:xfrm>
          <a:off x="1227766" y="1808343"/>
          <a:ext cx="10768291" cy="4201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51DD0EE6-FE01-4FAC-A47E-389CC36AC236}"/>
              </a:ext>
            </a:extLst>
          </p:cNvPr>
          <p:cNvSpPr txBox="1"/>
          <p:nvPr/>
        </p:nvSpPr>
        <p:spPr>
          <a:xfrm>
            <a:off x="1823139" y="3724593"/>
            <a:ext cx="317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i="1" dirty="0">
                <a:solidFill>
                  <a:srgbClr val="2F5597"/>
                </a:solidFill>
              </a:rPr>
              <a:t>(Kein Abitur wg. Wechsel zu G8)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9DD0774C-30D8-411B-A451-B362DA14040F}"/>
              </a:ext>
            </a:extLst>
          </p:cNvPr>
          <p:cNvCxnSpPr>
            <a:cxnSpLocks/>
          </p:cNvCxnSpPr>
          <p:nvPr/>
        </p:nvCxnSpPr>
        <p:spPr>
          <a:xfrm>
            <a:off x="1900386" y="2412248"/>
            <a:ext cx="0" cy="3488038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80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ferris dir="l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category"/>
        </p:bldSub>
      </p:bldGraphic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27A8647-F93A-4550-9ABA-C2753BD7F16A}"/>
              </a:ext>
            </a:extLst>
          </p:cNvPr>
          <p:cNvGrpSpPr/>
          <p:nvPr/>
        </p:nvGrpSpPr>
        <p:grpSpPr>
          <a:xfrm>
            <a:off x="-291828" y="0"/>
            <a:ext cx="12483828" cy="11037224"/>
            <a:chOff x="-291828" y="0"/>
            <a:chExt cx="12483828" cy="11037224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075BA40-1CCD-4947-9BCD-2F450F600697}"/>
                </a:ext>
              </a:extLst>
            </p:cNvPr>
            <p:cNvSpPr/>
            <p:nvPr/>
          </p:nvSpPr>
          <p:spPr>
            <a:xfrm>
              <a:off x="-291828" y="0"/>
              <a:ext cx="12483828" cy="11037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DBFD3AC5-17C5-4FDC-97CE-CA3C74FFA47B}"/>
                </a:ext>
              </a:extLst>
            </p:cNvPr>
            <p:cNvGrpSpPr/>
            <p:nvPr/>
          </p:nvGrpSpPr>
          <p:grpSpPr>
            <a:xfrm>
              <a:off x="-291828" y="0"/>
              <a:ext cx="12483828" cy="11037224"/>
              <a:chOff x="12483828" y="-4186076"/>
              <a:chExt cx="12483828" cy="11037224"/>
            </a:xfrm>
          </p:grpSpPr>
          <p:pic>
            <p:nvPicPr>
              <p:cNvPr id="24" name="Grafik 23" descr="Ein Bild, das Text, draußen, Himmel, Baum enthält.&#10;&#10;Automatisch generierte Beschreibung">
                <a:extLst>
                  <a:ext uri="{FF2B5EF4-FFF2-40B4-BE49-F238E27FC236}">
                    <a16:creationId xmlns:a16="http://schemas.microsoft.com/office/drawing/2014/main" id="{5FB8BFCB-CD83-427E-8D00-2D53FF6F5118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2" cstate="hqprint">
                <a:alphaModFix amt="2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483828" y="0"/>
                <a:ext cx="12483828" cy="6851148"/>
              </a:xfrm>
              <a:prstGeom prst="rect">
                <a:avLst/>
              </a:prstGeom>
            </p:spPr>
          </p:pic>
          <p:pic>
            <p:nvPicPr>
              <p:cNvPr id="25" name="Grafik 24" descr="Ein Bild, das Text, draußen, Himmel, Baum enthält.&#10;&#10;Automatisch generierte Beschreibung">
                <a:extLst>
                  <a:ext uri="{FF2B5EF4-FFF2-40B4-BE49-F238E27FC236}">
                    <a16:creationId xmlns:a16="http://schemas.microsoft.com/office/drawing/2014/main" id="{F87F4CE0-006A-4FFB-A835-23B67CB3F42D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 cstate="hqprint">
                <a:alphaModFix amt="2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30"/>
              <a:stretch/>
            </p:blipFill>
            <p:spPr>
              <a:xfrm>
                <a:off x="12483828" y="-4186076"/>
                <a:ext cx="12483828" cy="4186076"/>
              </a:xfrm>
              <a:prstGeom prst="rect">
                <a:avLst/>
              </a:prstGeom>
            </p:spPr>
          </p:pic>
        </p:grp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C69BBB8-9CF5-4EC9-9751-5C37D05EEA2A}"/>
              </a:ext>
            </a:extLst>
          </p:cNvPr>
          <p:cNvGrpSpPr/>
          <p:nvPr/>
        </p:nvGrpSpPr>
        <p:grpSpPr>
          <a:xfrm>
            <a:off x="-291828" y="0"/>
            <a:ext cx="12483828" cy="11037224"/>
            <a:chOff x="12483828" y="-4186076"/>
            <a:chExt cx="12483828" cy="11037224"/>
          </a:xfrm>
        </p:grpSpPr>
        <p:pic>
          <p:nvPicPr>
            <p:cNvPr id="21" name="Grafik 20" descr="Ein Bild, das Text, draußen, Himmel, Baum enthält.&#10;&#10;Automatisch generierte Beschreibung">
              <a:extLst>
                <a:ext uri="{FF2B5EF4-FFF2-40B4-BE49-F238E27FC236}">
                  <a16:creationId xmlns:a16="http://schemas.microsoft.com/office/drawing/2014/main" id="{0BFB8B27-1188-473B-89B3-134270096369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83828" y="0"/>
              <a:ext cx="12483828" cy="6851148"/>
            </a:xfrm>
            <a:prstGeom prst="rect">
              <a:avLst/>
            </a:prstGeom>
          </p:spPr>
        </p:pic>
        <p:pic>
          <p:nvPicPr>
            <p:cNvPr id="22" name="Grafik 21" descr="Ein Bild, das Text, draußen, Himmel, Baum enthält.&#10;&#10;Automatisch generierte Beschreibung">
              <a:extLst>
                <a:ext uri="{FF2B5EF4-FFF2-40B4-BE49-F238E27FC236}">
                  <a16:creationId xmlns:a16="http://schemas.microsoft.com/office/drawing/2014/main" id="{B78A749C-6593-4FD2-92F7-23E2DC5E6B27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0"/>
            <a:stretch/>
          </p:blipFill>
          <p:spPr>
            <a:xfrm>
              <a:off x="12483828" y="-4186076"/>
              <a:ext cx="12483828" cy="4186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12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8.33333E-7 -0.6083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4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8.33333E-7 -0.6083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9A82551F-B618-4EA3-817E-2CF2AC3B5D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4511" y="1120140"/>
            <a:ext cx="5338493" cy="6134100"/>
          </a:xfrm>
          <a:prstGeom prst="rect">
            <a:avLst/>
          </a:prstGeom>
        </p:spPr>
      </p:pic>
      <p:pic>
        <p:nvPicPr>
          <p:cNvPr id="19" name="Grafik 18" descr="Ein Bild, das Text, draußen, Himmel, Baum enthält.&#10;&#10;Automatisch generierte Beschreibung">
            <a:extLst>
              <a:ext uri="{FF2B5EF4-FFF2-40B4-BE49-F238E27FC236}">
                <a16:creationId xmlns:a16="http://schemas.microsoft.com/office/drawing/2014/main" id="{D9E99917-5C1F-4C40-9C99-4E0798F2CE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43" y="-580373"/>
            <a:ext cx="14630400" cy="82296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E370DB5-1320-4811-9329-533D02B8352B}"/>
              </a:ext>
            </a:extLst>
          </p:cNvPr>
          <p:cNvSpPr txBox="1"/>
          <p:nvPr/>
        </p:nvSpPr>
        <p:spPr>
          <a:xfrm>
            <a:off x="315696" y="2217056"/>
            <a:ext cx="5971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  <a:effectLst>
                  <a:outerShdw blurRad="63500" sx="101000" sy="101000" algn="ctr" rotWithShape="0">
                    <a:prstClr val="black"/>
                  </a:outerShdw>
                </a:effectLst>
              </a:rPr>
              <a:t>Wir freuen uns auf Ihr Kind!</a:t>
            </a:r>
            <a:endParaRPr lang="de-DE" sz="2400" dirty="0">
              <a:solidFill>
                <a:schemeClr val="bg1"/>
              </a:solidFill>
              <a:effectLst>
                <a:outerShdw blurRad="63500" sx="101000" sy="101000" algn="ctr" rotWithShape="0">
                  <a:prstClr val="black"/>
                </a:outerShdw>
              </a:effectLst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D999FDF2-EE6B-41C0-AE69-CC0BD2F625FF}"/>
              </a:ext>
            </a:extLst>
          </p:cNvPr>
          <p:cNvSpPr txBox="1"/>
          <p:nvPr/>
        </p:nvSpPr>
        <p:spPr>
          <a:xfrm>
            <a:off x="315696" y="4764863"/>
            <a:ext cx="6286500" cy="175432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b="1" dirty="0">
                <a:solidFill>
                  <a:schemeClr val="bg1"/>
                </a:solidFill>
                <a:effectLst>
                  <a:outerShdw blurRad="76200" sx="102000" sy="102000" algn="ctr" rotWithShape="0">
                    <a:prstClr val="black"/>
                  </a:outerShdw>
                </a:effectLst>
              </a:rPr>
              <a:t>Donnerstag, den 4. Mai 2023</a:t>
            </a:r>
            <a:br>
              <a:rPr lang="de-DE" sz="2400" b="1" dirty="0">
                <a:solidFill>
                  <a:schemeClr val="bg1"/>
                </a:solidFill>
                <a:effectLst>
                  <a:outerShdw blurRad="76200" sx="102000" sy="102000" algn="ctr" rotWithShape="0">
                    <a:prstClr val="black"/>
                  </a:outerShdw>
                </a:effectLst>
              </a:rPr>
            </a:br>
            <a:r>
              <a:rPr lang="de-DE" sz="2400" dirty="0">
                <a:solidFill>
                  <a:schemeClr val="bg1"/>
                </a:solidFill>
                <a:effectLst>
                  <a:outerShdw blurRad="76200" sx="102000" sy="102000" algn="ctr" rotWithShape="0">
                    <a:prstClr val="black"/>
                  </a:outerShdw>
                </a:effectLst>
              </a:rPr>
              <a:t>08:00-12:00 u. 14:00-18:00</a:t>
            </a:r>
            <a:br>
              <a:rPr lang="de-DE" sz="2400" dirty="0">
                <a:solidFill>
                  <a:schemeClr val="bg1"/>
                </a:solidFill>
                <a:effectLst>
                  <a:outerShdw blurRad="76200" sx="102000" sy="102000" algn="ctr" rotWithShape="0">
                    <a:prstClr val="black"/>
                  </a:outerShdw>
                </a:effectLst>
              </a:rPr>
            </a:br>
            <a:endParaRPr lang="de-DE" sz="1200" dirty="0">
              <a:solidFill>
                <a:schemeClr val="bg1"/>
              </a:solidFill>
              <a:effectLst>
                <a:outerShdw blurRad="76200" sx="102000" sy="102000" algn="ctr" rotWithShape="0">
                  <a:prstClr val="black"/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b="1" dirty="0">
                <a:solidFill>
                  <a:schemeClr val="bg1"/>
                </a:solidFill>
                <a:effectLst>
                  <a:outerShdw blurRad="76200" sx="102000" sy="102000" algn="ctr" rotWithShape="0">
                    <a:prstClr val="black"/>
                  </a:outerShdw>
                </a:effectLst>
              </a:rPr>
              <a:t>Freitag, den 5. Mai 2023</a:t>
            </a:r>
            <a:br>
              <a:rPr lang="de-DE" sz="2400" b="1" dirty="0">
                <a:solidFill>
                  <a:schemeClr val="bg1"/>
                </a:solidFill>
                <a:effectLst>
                  <a:outerShdw blurRad="76200" sx="102000" sy="102000" algn="ctr" rotWithShape="0">
                    <a:prstClr val="black"/>
                  </a:outerShdw>
                </a:effectLst>
              </a:rPr>
            </a:br>
            <a:r>
              <a:rPr lang="de-DE" sz="2400" dirty="0">
                <a:solidFill>
                  <a:schemeClr val="bg1"/>
                </a:solidFill>
                <a:effectLst>
                  <a:outerShdw blurRad="76200" sx="102000" sy="102000" algn="ctr" rotWithShape="0">
                    <a:prstClr val="black"/>
                  </a:outerShdw>
                </a:effectLst>
              </a:rPr>
              <a:t>08:00-12:00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87F309-F866-4AAE-8022-041E0E8D05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3608" y="0"/>
            <a:ext cx="3748391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DCF6269-A671-4EBC-A4FE-345F9EE75D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89676" y="-1285"/>
            <a:ext cx="8008131" cy="9201600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800250E-03B4-4FC5-9A55-77A5E6CBFCF5}"/>
              </a:ext>
            </a:extLst>
          </p:cNvPr>
          <p:cNvGrpSpPr>
            <a:grpSpLocks noChangeAspect="1"/>
          </p:cNvGrpSpPr>
          <p:nvPr/>
        </p:nvGrpSpPr>
        <p:grpSpPr>
          <a:xfrm>
            <a:off x="13509234" y="-172931"/>
            <a:ext cx="6856799" cy="10285200"/>
            <a:chOff x="7705557" y="844534"/>
            <a:chExt cx="4572000" cy="6858001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8DF390E0-5302-4074-B934-49FDE6387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0000"/>
            </a:blip>
            <a:stretch>
              <a:fillRect/>
            </a:stretch>
          </p:blipFill>
          <p:spPr>
            <a:xfrm>
              <a:off x="7825873" y="844535"/>
              <a:ext cx="4451684" cy="685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35640014-1F6A-41B7-87DB-BE15554E6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129"/>
            <a:stretch/>
          </p:blipFill>
          <p:spPr>
            <a:xfrm>
              <a:off x="7705557" y="844534"/>
              <a:ext cx="4572000" cy="6369065"/>
            </a:xfrm>
            <a:prstGeom prst="rect">
              <a:avLst/>
            </a:prstGeom>
          </p:spPr>
        </p:pic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9EA62AE4-8247-F005-53B7-96F70FC1C9C6}"/>
              </a:ext>
            </a:extLst>
          </p:cNvPr>
          <p:cNvSpPr txBox="1"/>
          <p:nvPr/>
        </p:nvSpPr>
        <p:spPr>
          <a:xfrm>
            <a:off x="315696" y="2782047"/>
            <a:ext cx="6286500" cy="67185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FFFF00"/>
                </a:solidFill>
                <a:effectLst>
                  <a:outerShdw blurRad="76200" sx="102000" sy="102000" algn="ctr" rotWithShape="0">
                    <a:prstClr val="black"/>
                  </a:outerShdw>
                </a:effectLst>
              </a:rPr>
              <a:t>Schnuppernachmittag: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82AD9E4-2EA5-6DDE-182F-13BD4D35AF56}"/>
              </a:ext>
            </a:extLst>
          </p:cNvPr>
          <p:cNvSpPr txBox="1"/>
          <p:nvPr/>
        </p:nvSpPr>
        <p:spPr>
          <a:xfrm>
            <a:off x="315696" y="3442021"/>
            <a:ext cx="6286500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400" b="1" dirty="0">
                <a:solidFill>
                  <a:schemeClr val="bg1"/>
                </a:solidFill>
                <a:effectLst>
                  <a:outerShdw blurRad="76200" sx="102000" sy="102000" algn="ctr" rotWithShape="0">
                    <a:prstClr val="black"/>
                  </a:outerShdw>
                </a:effectLst>
              </a:rPr>
              <a:t>Dienstag, den 21. März 2023</a:t>
            </a:r>
            <a:br>
              <a:rPr lang="de-DE" sz="2400" b="1" dirty="0">
                <a:solidFill>
                  <a:schemeClr val="bg1"/>
                </a:solidFill>
                <a:effectLst>
                  <a:outerShdw blurRad="76200" sx="102000" sy="102000" algn="ctr" rotWithShape="0">
                    <a:prstClr val="black"/>
                  </a:outerShdw>
                </a:effectLst>
              </a:rPr>
            </a:br>
            <a:r>
              <a:rPr lang="de-DE" sz="2400" dirty="0">
                <a:solidFill>
                  <a:schemeClr val="bg1"/>
                </a:solidFill>
                <a:effectLst>
                  <a:outerShdw blurRad="76200" sx="102000" sy="102000" algn="ctr" rotWithShape="0">
                    <a:prstClr val="black"/>
                  </a:outerShdw>
                </a:effectLst>
              </a:rPr>
              <a:t>16:00</a:t>
            </a:r>
            <a:endParaRPr lang="de-DE" sz="1200" dirty="0">
              <a:solidFill>
                <a:schemeClr val="bg1"/>
              </a:solidFill>
              <a:effectLst>
                <a:outerShdw blurRad="76200" sx="102000" sy="102000" algn="ctr" rotWithShape="0">
                  <a:prstClr val="black"/>
                </a:outerShdw>
              </a:effectLst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B3AD1F0-4D3C-432C-8E29-93A974A3366E}"/>
              </a:ext>
            </a:extLst>
          </p:cNvPr>
          <p:cNvSpPr txBox="1"/>
          <p:nvPr/>
        </p:nvSpPr>
        <p:spPr>
          <a:xfrm>
            <a:off x="315696" y="4084362"/>
            <a:ext cx="6286500" cy="67185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FFFF00"/>
                </a:solidFill>
                <a:effectLst>
                  <a:outerShdw blurRad="76200" sx="102000" sy="102000" algn="ctr" rotWithShape="0">
                    <a:prstClr val="black"/>
                  </a:outerShdw>
                </a:effectLst>
              </a:rPr>
              <a:t>Anmeldetermine:</a:t>
            </a:r>
          </a:p>
        </p:txBody>
      </p:sp>
    </p:spTree>
    <p:extLst>
      <p:ext uri="{BB962C8B-B14F-4D97-AF65-F5344CB8AC3E}">
        <p14:creationId xmlns:p14="http://schemas.microsoft.com/office/powerpoint/2010/main" val="317325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7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9"/>
                                        </p:tgtEl>
                                      </p:cBhvr>
                                      <p:by x="84000" y="84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decel="7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-0.01297 L 1.11022E-16 2.22222E-6 " pathEditMode="relative" rAng="0" ptsTypes="AA">
                                      <p:cBhvr>
                                        <p:cTn id="8" dur="3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decel="75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decel="75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-1.85185E-6 L -0.75052 -0.0599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65" y="-28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decel="75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5" presetClass="path" presetSubtype="0" decel="75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70833E-6 2.96296E-6 L -0.51758 -0.1013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42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4.44444E-6 L -3.95833E-6 -0.07222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9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450"/>
                            </p:stCondLst>
                            <p:childTnLst>
                              <p:par>
                                <p:cTn id="4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4.44444E-6 L -3.95833E-6 -0.07222 " pathEditMode="relative" rAng="0" ptsTypes="AA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" grpId="0"/>
      <p:bldP spid="3" grpId="1"/>
      <p:bldP spid="5" grpId="0"/>
      <p:bldP spid="32" grpId="0"/>
      <p:bldP spid="3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extLst>
              <a:ext uri="{FF2B5EF4-FFF2-40B4-BE49-F238E27FC236}">
                <a16:creationId xmlns:a16="http://schemas.microsoft.com/office/drawing/2014/main" id="{0200CF8B-4DDA-480D-9807-6EAABD8EB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9441" y="1786466"/>
            <a:ext cx="3753260" cy="3808097"/>
          </a:xfrm>
          <a:prstGeom prst="rect">
            <a:avLst/>
          </a:prstGeom>
        </p:spPr>
      </p:pic>
      <p:sp>
        <p:nvSpPr>
          <p:cNvPr id="32" name="Kreis 3">
            <a:extLst>
              <a:ext uri="{FF2B5EF4-FFF2-40B4-BE49-F238E27FC236}">
                <a16:creationId xmlns:a16="http://schemas.microsoft.com/office/drawing/2014/main" id="{F0176EE5-1B56-40A5-BA50-E1416DC76378}"/>
              </a:ext>
            </a:extLst>
          </p:cNvPr>
          <p:cNvSpPr>
            <a:spLocks noChangeAspect="1"/>
          </p:cNvSpPr>
          <p:nvPr/>
        </p:nvSpPr>
        <p:spPr>
          <a:xfrm>
            <a:off x="1926960" y="1991784"/>
            <a:ext cx="3507457" cy="3507457"/>
          </a:xfrm>
          <a:prstGeom prst="pie">
            <a:avLst>
              <a:gd name="adj1" fmla="val 9009369"/>
              <a:gd name="adj2" fmla="val 18636762"/>
            </a:avLst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1FAA248C-E3B7-4A50-80E3-745BFB8D4218}"/>
              </a:ext>
            </a:extLst>
          </p:cNvPr>
          <p:cNvSpPr txBox="1">
            <a:spLocks/>
          </p:cNvSpPr>
          <p:nvPr/>
        </p:nvSpPr>
        <p:spPr>
          <a:xfrm>
            <a:off x="6021652" y="2506135"/>
            <a:ext cx="4381500" cy="3276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C00000"/>
                </a:solidFill>
              </a:rPr>
              <a:t>1.-6. Stunde: Unterricht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A0DE1DA3-8523-40F5-99C5-ED33E6A6A3AA}"/>
              </a:ext>
            </a:extLst>
          </p:cNvPr>
          <p:cNvGrpSpPr/>
          <p:nvPr/>
        </p:nvGrpSpPr>
        <p:grpSpPr>
          <a:xfrm>
            <a:off x="3602079" y="1907910"/>
            <a:ext cx="127985" cy="3565209"/>
            <a:chOff x="3107463" y="1809219"/>
            <a:chExt cx="141619" cy="3878264"/>
          </a:xfrm>
        </p:grpSpPr>
        <p:sp>
          <p:nvSpPr>
            <p:cNvPr id="36" name="Gleichschenkliges Dreieck 35">
              <a:extLst>
                <a:ext uri="{FF2B5EF4-FFF2-40B4-BE49-F238E27FC236}">
                  <a16:creationId xmlns:a16="http://schemas.microsoft.com/office/drawing/2014/main" id="{26C5C444-6DE8-4B86-A4B5-831D40AD1558}"/>
                </a:ext>
              </a:extLst>
            </p:cNvPr>
            <p:cNvSpPr/>
            <p:nvPr/>
          </p:nvSpPr>
          <p:spPr>
            <a:xfrm>
              <a:off x="3107463" y="1809219"/>
              <a:ext cx="141619" cy="220186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Gleichschenkliges Dreieck 36">
              <a:extLst>
                <a:ext uri="{FF2B5EF4-FFF2-40B4-BE49-F238E27FC236}">
                  <a16:creationId xmlns:a16="http://schemas.microsoft.com/office/drawing/2014/main" id="{DBECE751-59D3-4C93-AC0D-332051C125A7}"/>
                </a:ext>
              </a:extLst>
            </p:cNvPr>
            <p:cNvSpPr/>
            <p:nvPr/>
          </p:nvSpPr>
          <p:spPr>
            <a:xfrm flipV="1">
              <a:off x="3107463" y="3485619"/>
              <a:ext cx="141619" cy="2201864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E1BA4235-755C-4615-97B4-F5B4A8B7B4C9}"/>
              </a:ext>
            </a:extLst>
          </p:cNvPr>
          <p:cNvGrpSpPr/>
          <p:nvPr/>
        </p:nvGrpSpPr>
        <p:grpSpPr>
          <a:xfrm rot="1984176">
            <a:off x="3602079" y="1907910"/>
            <a:ext cx="127985" cy="3565209"/>
            <a:chOff x="3107463" y="1809219"/>
            <a:chExt cx="141619" cy="3878264"/>
          </a:xfrm>
        </p:grpSpPr>
        <p:sp>
          <p:nvSpPr>
            <p:cNvPr id="39" name="Gleichschenkliges Dreieck 38">
              <a:extLst>
                <a:ext uri="{FF2B5EF4-FFF2-40B4-BE49-F238E27FC236}">
                  <a16:creationId xmlns:a16="http://schemas.microsoft.com/office/drawing/2014/main" id="{96BCDCE0-00B3-482B-9CBF-69088FEF9609}"/>
                </a:ext>
              </a:extLst>
            </p:cNvPr>
            <p:cNvSpPr/>
            <p:nvPr/>
          </p:nvSpPr>
          <p:spPr>
            <a:xfrm>
              <a:off x="3107463" y="1809219"/>
              <a:ext cx="141619" cy="220186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Gleichschenkliges Dreieck 39">
              <a:extLst>
                <a:ext uri="{FF2B5EF4-FFF2-40B4-BE49-F238E27FC236}">
                  <a16:creationId xmlns:a16="http://schemas.microsoft.com/office/drawing/2014/main" id="{14D5556B-D2DC-4A09-8EC5-05A8636DBB63}"/>
                </a:ext>
              </a:extLst>
            </p:cNvPr>
            <p:cNvSpPr/>
            <p:nvPr/>
          </p:nvSpPr>
          <p:spPr>
            <a:xfrm flipV="1">
              <a:off x="3107463" y="3485619"/>
              <a:ext cx="141619" cy="2201864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61ACC1B8-BDFA-4D23-8587-EA02F6FEDB0C}"/>
              </a:ext>
            </a:extLst>
          </p:cNvPr>
          <p:cNvGrpSpPr/>
          <p:nvPr/>
        </p:nvGrpSpPr>
        <p:grpSpPr>
          <a:xfrm>
            <a:off x="2680393" y="3383896"/>
            <a:ext cx="1971357" cy="613236"/>
            <a:chOff x="2110845" y="3414808"/>
            <a:chExt cx="2181362" cy="667083"/>
          </a:xfrm>
        </p:grpSpPr>
        <p:sp>
          <p:nvSpPr>
            <p:cNvPr id="42" name="Gleichschenkliges Dreieck 41">
              <a:extLst>
                <a:ext uri="{FF2B5EF4-FFF2-40B4-BE49-F238E27FC236}">
                  <a16:creationId xmlns:a16="http://schemas.microsoft.com/office/drawing/2014/main" id="{8AF7449B-50D1-4F81-9E47-23BBD075E83D}"/>
                </a:ext>
              </a:extLst>
            </p:cNvPr>
            <p:cNvSpPr/>
            <p:nvPr/>
          </p:nvSpPr>
          <p:spPr>
            <a:xfrm rot="14264403">
              <a:off x="2711616" y="3339501"/>
              <a:ext cx="141619" cy="134316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Gleichschenkliges Dreieck 42">
              <a:extLst>
                <a:ext uri="{FF2B5EF4-FFF2-40B4-BE49-F238E27FC236}">
                  <a16:creationId xmlns:a16="http://schemas.microsoft.com/office/drawing/2014/main" id="{DCC1F4FB-C964-4BD7-85CD-DC4D5DCD2F32}"/>
                </a:ext>
              </a:extLst>
            </p:cNvPr>
            <p:cNvSpPr/>
            <p:nvPr/>
          </p:nvSpPr>
          <p:spPr>
            <a:xfrm rot="14264403" flipH="1" flipV="1">
              <a:off x="3549816" y="2814037"/>
              <a:ext cx="141619" cy="1343162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itel 1">
            <a:extLst>
              <a:ext uri="{FF2B5EF4-FFF2-40B4-BE49-F238E27FC236}">
                <a16:creationId xmlns:a16="http://schemas.microsoft.com/office/drawing/2014/main" id="{76E92844-17F2-4E29-AC22-C210DEB17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51" y="296667"/>
            <a:ext cx="11417300" cy="1325563"/>
          </a:xfrm>
        </p:spPr>
        <p:txBody>
          <a:bodyPr/>
          <a:lstStyle/>
          <a:p>
            <a:pPr algn="ctr"/>
            <a:r>
              <a:rPr lang="de-DE" dirty="0"/>
              <a:t>Offene Ganztagsschule</a:t>
            </a:r>
          </a:p>
        </p:txBody>
      </p:sp>
    </p:spTree>
    <p:extLst>
      <p:ext uri="{BB962C8B-B14F-4D97-AF65-F5344CB8AC3E}">
        <p14:creationId xmlns:p14="http://schemas.microsoft.com/office/powerpoint/2010/main" val="241610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900000">
                                      <p:cBhvr>
                                        <p:cTn id="6" dur="16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5100000">
                                      <p:cBhvr>
                                        <p:cTn id="12" dur="1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B7406DEC-E1CA-42BA-8EFE-EF004C533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9441" y="1786466"/>
            <a:ext cx="3753260" cy="3808097"/>
          </a:xfrm>
          <a:prstGeom prst="rect">
            <a:avLst/>
          </a:prstGeom>
        </p:spPr>
      </p:pic>
      <p:sp>
        <p:nvSpPr>
          <p:cNvPr id="17" name="Kreis 3">
            <a:extLst>
              <a:ext uri="{FF2B5EF4-FFF2-40B4-BE49-F238E27FC236}">
                <a16:creationId xmlns:a16="http://schemas.microsoft.com/office/drawing/2014/main" id="{5A201DD8-0FC1-4530-BA21-398AAC1719F9}"/>
              </a:ext>
            </a:extLst>
          </p:cNvPr>
          <p:cNvSpPr>
            <a:spLocks noChangeAspect="1"/>
          </p:cNvSpPr>
          <p:nvPr/>
        </p:nvSpPr>
        <p:spPr>
          <a:xfrm>
            <a:off x="1926366" y="1991784"/>
            <a:ext cx="3507457" cy="3507457"/>
          </a:xfrm>
          <a:prstGeom prst="pie">
            <a:avLst>
              <a:gd name="adj1" fmla="val 9009369"/>
              <a:gd name="adj2" fmla="val 18636762"/>
            </a:avLst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ACA19C8E-8495-4133-8738-6A421E2C582F}"/>
              </a:ext>
            </a:extLst>
          </p:cNvPr>
          <p:cNvSpPr txBox="1">
            <a:spLocks/>
          </p:cNvSpPr>
          <p:nvPr/>
        </p:nvSpPr>
        <p:spPr>
          <a:xfrm>
            <a:off x="6021058" y="2506135"/>
            <a:ext cx="4381500" cy="3276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C00000"/>
                </a:solidFill>
              </a:rPr>
              <a:t>1.-6. Stunde: Unterricht</a:t>
            </a:r>
          </a:p>
          <a:p>
            <a:r>
              <a:rPr lang="de-DE" dirty="0"/>
              <a:t>7. Stunde: Mensa-Pause</a:t>
            </a:r>
          </a:p>
        </p:txBody>
      </p:sp>
      <p:pic>
        <p:nvPicPr>
          <p:cNvPr id="20" name="Picture 2" descr="F:\perso\Gymmeck\Flyer\couvert.png">
            <a:extLst>
              <a:ext uri="{FF2B5EF4-FFF2-40B4-BE49-F238E27FC236}">
                <a16:creationId xmlns:a16="http://schemas.microsoft.com/office/drawing/2014/main" id="{9D3416B3-5311-481B-AA3A-E162E4464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81493" y="2722979"/>
            <a:ext cx="802042" cy="75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19096C3-DEB5-48A1-A3E8-E91FCA1D07D2}"/>
              </a:ext>
            </a:extLst>
          </p:cNvPr>
          <p:cNvGrpSpPr/>
          <p:nvPr/>
        </p:nvGrpSpPr>
        <p:grpSpPr>
          <a:xfrm rot="7142892">
            <a:off x="3601485" y="1907910"/>
            <a:ext cx="127985" cy="3565209"/>
            <a:chOff x="3107463" y="1809219"/>
            <a:chExt cx="141619" cy="3878264"/>
          </a:xfrm>
        </p:grpSpPr>
        <p:sp>
          <p:nvSpPr>
            <p:cNvPr id="22" name="Gleichschenkliges Dreieck 21">
              <a:extLst>
                <a:ext uri="{FF2B5EF4-FFF2-40B4-BE49-F238E27FC236}">
                  <a16:creationId xmlns:a16="http://schemas.microsoft.com/office/drawing/2014/main" id="{51B4790E-CB64-41CA-A934-FA30FDDF5024}"/>
                </a:ext>
              </a:extLst>
            </p:cNvPr>
            <p:cNvSpPr/>
            <p:nvPr/>
          </p:nvSpPr>
          <p:spPr>
            <a:xfrm>
              <a:off x="3107463" y="1809219"/>
              <a:ext cx="141619" cy="220186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Gleichschenkliges Dreieck 22">
              <a:extLst>
                <a:ext uri="{FF2B5EF4-FFF2-40B4-BE49-F238E27FC236}">
                  <a16:creationId xmlns:a16="http://schemas.microsoft.com/office/drawing/2014/main" id="{EE63E579-27FA-45D7-B46E-7455EFAFF9C7}"/>
                </a:ext>
              </a:extLst>
            </p:cNvPr>
            <p:cNvSpPr/>
            <p:nvPr/>
          </p:nvSpPr>
          <p:spPr>
            <a:xfrm flipV="1">
              <a:off x="3107463" y="3485619"/>
              <a:ext cx="141619" cy="2201864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E4B15D0A-2BBB-4748-9EF0-C57BD84D933E}"/>
              </a:ext>
            </a:extLst>
          </p:cNvPr>
          <p:cNvGrpSpPr/>
          <p:nvPr/>
        </p:nvGrpSpPr>
        <p:grpSpPr>
          <a:xfrm rot="9882909">
            <a:off x="2679799" y="3383896"/>
            <a:ext cx="1971357" cy="613236"/>
            <a:chOff x="2110845" y="3414808"/>
            <a:chExt cx="2181362" cy="667083"/>
          </a:xfrm>
        </p:grpSpPr>
        <p:sp>
          <p:nvSpPr>
            <p:cNvPr id="25" name="Gleichschenkliges Dreieck 24">
              <a:extLst>
                <a:ext uri="{FF2B5EF4-FFF2-40B4-BE49-F238E27FC236}">
                  <a16:creationId xmlns:a16="http://schemas.microsoft.com/office/drawing/2014/main" id="{19EC7FEA-E2EE-4D82-821A-A3AB6906DAC9}"/>
                </a:ext>
              </a:extLst>
            </p:cNvPr>
            <p:cNvSpPr/>
            <p:nvPr/>
          </p:nvSpPr>
          <p:spPr>
            <a:xfrm rot="14264403">
              <a:off x="2711616" y="3339501"/>
              <a:ext cx="141619" cy="134316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Gleichschenkliges Dreieck 25">
              <a:extLst>
                <a:ext uri="{FF2B5EF4-FFF2-40B4-BE49-F238E27FC236}">
                  <a16:creationId xmlns:a16="http://schemas.microsoft.com/office/drawing/2014/main" id="{F4A67ADB-E094-41FF-A480-C574132A3A3C}"/>
                </a:ext>
              </a:extLst>
            </p:cNvPr>
            <p:cNvSpPr/>
            <p:nvPr/>
          </p:nvSpPr>
          <p:spPr>
            <a:xfrm rot="14264403" flipH="1" flipV="1">
              <a:off x="3549816" y="2814037"/>
              <a:ext cx="141619" cy="1343162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el 1">
            <a:extLst>
              <a:ext uri="{FF2B5EF4-FFF2-40B4-BE49-F238E27FC236}">
                <a16:creationId xmlns:a16="http://schemas.microsoft.com/office/drawing/2014/main" id="{F8D65E80-2D5E-4B87-9CEB-CADC30E60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51" y="296667"/>
            <a:ext cx="11417300" cy="1325563"/>
          </a:xfrm>
        </p:spPr>
        <p:txBody>
          <a:bodyPr/>
          <a:lstStyle/>
          <a:p>
            <a:pPr algn="ctr"/>
            <a:r>
              <a:rPr lang="de-DE" dirty="0"/>
              <a:t>Offene Ganztagsschule</a:t>
            </a:r>
          </a:p>
        </p:txBody>
      </p:sp>
    </p:spTree>
    <p:extLst>
      <p:ext uri="{BB962C8B-B14F-4D97-AF65-F5344CB8AC3E}">
        <p14:creationId xmlns:p14="http://schemas.microsoft.com/office/powerpoint/2010/main" val="183837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6" dur="33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500000">
                                      <p:cBhvr>
                                        <p:cTn id="8" dur="333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3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3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rafik 63">
            <a:extLst>
              <a:ext uri="{FF2B5EF4-FFF2-40B4-BE49-F238E27FC236}">
                <a16:creationId xmlns:a16="http://schemas.microsoft.com/office/drawing/2014/main" id="{66B56A67-E2C9-4A43-BEF5-3BC66E783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9441" y="1786466"/>
            <a:ext cx="3753260" cy="3808097"/>
          </a:xfrm>
          <a:prstGeom prst="rect">
            <a:avLst/>
          </a:prstGeom>
        </p:spPr>
      </p:pic>
      <p:sp>
        <p:nvSpPr>
          <p:cNvPr id="15" name="Kreis 51">
            <a:extLst>
              <a:ext uri="{FF2B5EF4-FFF2-40B4-BE49-F238E27FC236}">
                <a16:creationId xmlns:a16="http://schemas.microsoft.com/office/drawing/2014/main" id="{7BE74407-B99D-4F36-9A88-33A06199B448}"/>
              </a:ext>
            </a:extLst>
          </p:cNvPr>
          <p:cNvSpPr>
            <a:spLocks noChangeAspect="1"/>
          </p:cNvSpPr>
          <p:nvPr/>
        </p:nvSpPr>
        <p:spPr>
          <a:xfrm>
            <a:off x="1926366" y="1991784"/>
            <a:ext cx="3507457" cy="3507457"/>
          </a:xfrm>
          <a:prstGeom prst="pie">
            <a:avLst>
              <a:gd name="adj1" fmla="val 9009369"/>
              <a:gd name="adj2" fmla="val 18151175"/>
            </a:avLst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Kreis 42">
            <a:extLst>
              <a:ext uri="{FF2B5EF4-FFF2-40B4-BE49-F238E27FC236}">
                <a16:creationId xmlns:a16="http://schemas.microsoft.com/office/drawing/2014/main" id="{314C275D-81F0-48A2-8DE3-5B5443481460}"/>
              </a:ext>
            </a:extLst>
          </p:cNvPr>
          <p:cNvSpPr>
            <a:spLocks noChangeAspect="1"/>
          </p:cNvSpPr>
          <p:nvPr/>
        </p:nvSpPr>
        <p:spPr>
          <a:xfrm>
            <a:off x="1911748" y="1991784"/>
            <a:ext cx="3507457" cy="3507457"/>
          </a:xfrm>
          <a:prstGeom prst="pie">
            <a:avLst>
              <a:gd name="adj1" fmla="val 19780899"/>
              <a:gd name="adj2" fmla="val 21585141"/>
            </a:avLst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Inhaltsplatzhalter 2">
            <a:extLst>
              <a:ext uri="{FF2B5EF4-FFF2-40B4-BE49-F238E27FC236}">
                <a16:creationId xmlns:a16="http://schemas.microsoft.com/office/drawing/2014/main" id="{B31931E4-9173-42B8-87C0-2E8B4F6111DA}"/>
              </a:ext>
            </a:extLst>
          </p:cNvPr>
          <p:cNvSpPr txBox="1">
            <a:spLocks/>
          </p:cNvSpPr>
          <p:nvPr/>
        </p:nvSpPr>
        <p:spPr>
          <a:xfrm>
            <a:off x="6021058" y="2506135"/>
            <a:ext cx="4105395" cy="3276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C00000"/>
                </a:solidFill>
              </a:rPr>
              <a:t>1.-6. Stunde: Unterricht</a:t>
            </a:r>
          </a:p>
          <a:p>
            <a:r>
              <a:rPr lang="de-DE" dirty="0"/>
              <a:t>7. Stunde: Mensa-Pause</a:t>
            </a:r>
          </a:p>
          <a:p>
            <a:pPr>
              <a:lnSpc>
                <a:spcPts val="2600"/>
              </a:lnSpc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8. Stunde: AGs, Förderunterricht und Hausaufgabenbetreuung</a:t>
            </a:r>
          </a:p>
        </p:txBody>
      </p:sp>
      <p:pic>
        <p:nvPicPr>
          <p:cNvPr id="56" name="Picture 2" descr="F:\perso\Gymmeck\Flyer\couvert.png">
            <a:extLst>
              <a:ext uri="{FF2B5EF4-FFF2-40B4-BE49-F238E27FC236}">
                <a16:creationId xmlns:a16="http://schemas.microsoft.com/office/drawing/2014/main" id="{6B93E9B4-6232-4AB2-BA12-E25FF1585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81493" y="2722979"/>
            <a:ext cx="802042" cy="75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181DD3A5-292E-4699-BBF0-40D7FD4F5D19}"/>
              </a:ext>
            </a:extLst>
          </p:cNvPr>
          <p:cNvGrpSpPr/>
          <p:nvPr/>
        </p:nvGrpSpPr>
        <p:grpSpPr>
          <a:xfrm rot="10955563">
            <a:off x="2677196" y="3438893"/>
            <a:ext cx="1971357" cy="613236"/>
            <a:chOff x="2110845" y="3414808"/>
            <a:chExt cx="2181362" cy="667083"/>
          </a:xfrm>
        </p:grpSpPr>
        <p:sp>
          <p:nvSpPr>
            <p:cNvPr id="58" name="Gleichschenkliges Dreieck 57">
              <a:extLst>
                <a:ext uri="{FF2B5EF4-FFF2-40B4-BE49-F238E27FC236}">
                  <a16:creationId xmlns:a16="http://schemas.microsoft.com/office/drawing/2014/main" id="{F69A6118-3CF6-4D7A-8219-9E34252D78E2}"/>
                </a:ext>
              </a:extLst>
            </p:cNvPr>
            <p:cNvSpPr/>
            <p:nvPr/>
          </p:nvSpPr>
          <p:spPr>
            <a:xfrm rot="14264403">
              <a:off x="2711616" y="3339501"/>
              <a:ext cx="141619" cy="134316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Gleichschenkliges Dreieck 58">
              <a:extLst>
                <a:ext uri="{FF2B5EF4-FFF2-40B4-BE49-F238E27FC236}">
                  <a16:creationId xmlns:a16="http://schemas.microsoft.com/office/drawing/2014/main" id="{68EFD5E4-634E-4ECB-B3A3-569A538759AF}"/>
                </a:ext>
              </a:extLst>
            </p:cNvPr>
            <p:cNvSpPr/>
            <p:nvPr/>
          </p:nvSpPr>
          <p:spPr>
            <a:xfrm rot="14264403" flipH="1" flipV="1">
              <a:off x="3549816" y="2814037"/>
              <a:ext cx="141619" cy="1343162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189E5D3F-A350-4F85-BCB8-3A95EE6C55BD}"/>
              </a:ext>
            </a:extLst>
          </p:cNvPr>
          <p:cNvGrpSpPr/>
          <p:nvPr/>
        </p:nvGrpSpPr>
        <p:grpSpPr>
          <a:xfrm rot="1984176">
            <a:off x="3597050" y="1962906"/>
            <a:ext cx="127985" cy="3565209"/>
            <a:chOff x="3107463" y="1809219"/>
            <a:chExt cx="141619" cy="3878264"/>
          </a:xfrm>
        </p:grpSpPr>
        <p:sp>
          <p:nvSpPr>
            <p:cNvPr id="61" name="Gleichschenkliges Dreieck 60">
              <a:extLst>
                <a:ext uri="{FF2B5EF4-FFF2-40B4-BE49-F238E27FC236}">
                  <a16:creationId xmlns:a16="http://schemas.microsoft.com/office/drawing/2014/main" id="{73CDE577-2853-48F3-957F-776A853A2F5A}"/>
                </a:ext>
              </a:extLst>
            </p:cNvPr>
            <p:cNvSpPr/>
            <p:nvPr/>
          </p:nvSpPr>
          <p:spPr>
            <a:xfrm>
              <a:off x="3107463" y="1809219"/>
              <a:ext cx="141619" cy="220186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Gleichschenkliges Dreieck 61">
              <a:extLst>
                <a:ext uri="{FF2B5EF4-FFF2-40B4-BE49-F238E27FC236}">
                  <a16:creationId xmlns:a16="http://schemas.microsoft.com/office/drawing/2014/main" id="{DB64D14D-DCE1-4D01-BEA8-C3799218393C}"/>
                </a:ext>
              </a:extLst>
            </p:cNvPr>
            <p:cNvSpPr/>
            <p:nvPr/>
          </p:nvSpPr>
          <p:spPr>
            <a:xfrm flipV="1">
              <a:off x="3107463" y="3485619"/>
              <a:ext cx="141619" cy="2201864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Rechteck 62">
            <a:extLst>
              <a:ext uri="{FF2B5EF4-FFF2-40B4-BE49-F238E27FC236}">
                <a16:creationId xmlns:a16="http://schemas.microsoft.com/office/drawing/2014/main" id="{E89FF1D2-61EE-430C-910A-D76086785196}"/>
              </a:ext>
            </a:extLst>
          </p:cNvPr>
          <p:cNvSpPr>
            <a:spLocks noChangeAspect="1"/>
          </p:cNvSpPr>
          <p:nvPr/>
        </p:nvSpPr>
        <p:spPr>
          <a:xfrm rot="5624589">
            <a:off x="1726019" y="1709496"/>
            <a:ext cx="3922594" cy="394274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4472783"/>
              </a:avLst>
            </a:prstTxWarp>
            <a:spAutoFit/>
          </a:bodyPr>
          <a:lstStyle/>
          <a:p>
            <a:pPr algn="ctr"/>
            <a:r>
              <a:rPr lang="de-DE" sz="2400" b="0" cap="none" spc="300" dirty="0">
                <a:ln w="0"/>
                <a:solidFill>
                  <a:schemeClr val="accent6">
                    <a:lumMod val="75000"/>
                  </a:schemeClr>
                </a:solidFill>
              </a:rPr>
              <a:t>FREIWILLIG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4AF6C85-864B-452F-B57F-3A75573F2EA6}"/>
              </a:ext>
            </a:extLst>
          </p:cNvPr>
          <p:cNvSpPr txBox="1">
            <a:spLocks/>
          </p:cNvSpPr>
          <p:nvPr/>
        </p:nvSpPr>
        <p:spPr>
          <a:xfrm>
            <a:off x="409251" y="296667"/>
            <a:ext cx="11417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F5597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/>
              <a:t>Offene Ganztagsschule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425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00">
                                      <p:cBhvr>
                                        <p:cTn id="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5" grpId="0" build="p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extLst>
              <a:ext uri="{FF2B5EF4-FFF2-40B4-BE49-F238E27FC236}">
                <a16:creationId xmlns:a16="http://schemas.microsoft.com/office/drawing/2014/main" id="{D5BC1EFB-5F89-479C-B3E5-FCCA651AA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9441" y="1786466"/>
            <a:ext cx="3753260" cy="3808097"/>
          </a:xfrm>
          <a:prstGeom prst="rect">
            <a:avLst/>
          </a:prstGeom>
        </p:spPr>
      </p:pic>
      <p:sp>
        <p:nvSpPr>
          <p:cNvPr id="18" name="Kreis 19">
            <a:extLst>
              <a:ext uri="{FF2B5EF4-FFF2-40B4-BE49-F238E27FC236}">
                <a16:creationId xmlns:a16="http://schemas.microsoft.com/office/drawing/2014/main" id="{7910BC61-9D2E-40C8-BC66-85C9602CDD6F}"/>
              </a:ext>
            </a:extLst>
          </p:cNvPr>
          <p:cNvSpPr>
            <a:spLocks noChangeAspect="1"/>
          </p:cNvSpPr>
          <p:nvPr/>
        </p:nvSpPr>
        <p:spPr>
          <a:xfrm>
            <a:off x="1926366" y="1991784"/>
            <a:ext cx="3507457" cy="3507457"/>
          </a:xfrm>
          <a:prstGeom prst="pie">
            <a:avLst>
              <a:gd name="adj1" fmla="val 9009369"/>
              <a:gd name="adj2" fmla="val 18166016"/>
            </a:avLst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Kreis 42">
            <a:extLst>
              <a:ext uri="{FF2B5EF4-FFF2-40B4-BE49-F238E27FC236}">
                <a16:creationId xmlns:a16="http://schemas.microsoft.com/office/drawing/2014/main" id="{98CE0AC6-AB5D-46E9-B596-54747C6E4CA9}"/>
              </a:ext>
            </a:extLst>
          </p:cNvPr>
          <p:cNvSpPr>
            <a:spLocks noChangeAspect="1"/>
          </p:cNvSpPr>
          <p:nvPr/>
        </p:nvSpPr>
        <p:spPr>
          <a:xfrm>
            <a:off x="1911748" y="1991784"/>
            <a:ext cx="3507457" cy="3507457"/>
          </a:xfrm>
          <a:prstGeom prst="pie">
            <a:avLst>
              <a:gd name="adj1" fmla="val 19806020"/>
              <a:gd name="adj2" fmla="val 21585141"/>
            </a:avLst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Kreis 44">
            <a:extLst>
              <a:ext uri="{FF2B5EF4-FFF2-40B4-BE49-F238E27FC236}">
                <a16:creationId xmlns:a16="http://schemas.microsoft.com/office/drawing/2014/main" id="{E803B99D-A84A-4908-B0BA-1FEF94DC844D}"/>
              </a:ext>
            </a:extLst>
          </p:cNvPr>
          <p:cNvSpPr>
            <a:spLocks noChangeAspect="1"/>
          </p:cNvSpPr>
          <p:nvPr/>
        </p:nvSpPr>
        <p:spPr>
          <a:xfrm>
            <a:off x="1942735" y="1985062"/>
            <a:ext cx="3507457" cy="3507457"/>
          </a:xfrm>
          <a:prstGeom prst="pie">
            <a:avLst>
              <a:gd name="adj1" fmla="val 4982"/>
              <a:gd name="adj2" fmla="val 1792337"/>
            </a:avLst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0B8147AA-5F8E-4FB6-BEF3-9AEF0E57A24F}"/>
              </a:ext>
            </a:extLst>
          </p:cNvPr>
          <p:cNvSpPr>
            <a:spLocks noChangeAspect="1"/>
          </p:cNvSpPr>
          <p:nvPr/>
        </p:nvSpPr>
        <p:spPr>
          <a:xfrm rot="5624589">
            <a:off x="1726019" y="1709496"/>
            <a:ext cx="3922594" cy="394274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4472783"/>
              </a:avLst>
            </a:prstTxWarp>
            <a:spAutoFit/>
          </a:bodyPr>
          <a:lstStyle/>
          <a:p>
            <a:pPr algn="ctr"/>
            <a:r>
              <a:rPr lang="de-DE" sz="2400" b="0" cap="none" spc="300" dirty="0">
                <a:ln w="0"/>
                <a:solidFill>
                  <a:schemeClr val="accent6">
                    <a:lumMod val="75000"/>
                  </a:schemeClr>
                </a:solidFill>
              </a:rPr>
              <a:t>FREIWILLIG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0A67BE5B-9416-4E89-A48A-8DFDCDEB58C9}"/>
              </a:ext>
            </a:extLst>
          </p:cNvPr>
          <p:cNvSpPr txBox="1">
            <a:spLocks/>
          </p:cNvSpPr>
          <p:nvPr/>
        </p:nvSpPr>
        <p:spPr>
          <a:xfrm>
            <a:off x="6021057" y="2506135"/>
            <a:ext cx="4105395" cy="3276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C00000"/>
                </a:solidFill>
              </a:rPr>
              <a:t>1.-6. Stunde: Unterricht</a:t>
            </a:r>
          </a:p>
          <a:p>
            <a:r>
              <a:rPr lang="de-DE" dirty="0"/>
              <a:t>7. Stunde: Mensa-Pause</a:t>
            </a:r>
          </a:p>
          <a:p>
            <a:pPr>
              <a:lnSpc>
                <a:spcPts val="2600"/>
              </a:lnSpc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8. Stunde: AGs, Förderunterricht und Hausaufgabenbetreuung </a:t>
            </a:r>
          </a:p>
          <a:p>
            <a:pPr>
              <a:lnSpc>
                <a:spcPts val="2600"/>
              </a:lnSpc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9. Stunde:</a:t>
            </a:r>
            <a:br>
              <a:rPr lang="de-DE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Hausaufgabenbetreuung</a:t>
            </a:r>
          </a:p>
          <a:p>
            <a:endParaRPr lang="de-DE" dirty="0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DAEFE4D-25DA-46DA-8F32-B4CAAE0968BB}"/>
              </a:ext>
            </a:extLst>
          </p:cNvPr>
          <p:cNvGrpSpPr/>
          <p:nvPr/>
        </p:nvGrpSpPr>
        <p:grpSpPr>
          <a:xfrm rot="19862946">
            <a:off x="3597050" y="1962906"/>
            <a:ext cx="127985" cy="3565209"/>
            <a:chOff x="3107463" y="1809219"/>
            <a:chExt cx="141619" cy="3878264"/>
          </a:xfrm>
        </p:grpSpPr>
        <p:sp>
          <p:nvSpPr>
            <p:cNvPr id="26" name="Gleichschenkliges Dreieck 25">
              <a:extLst>
                <a:ext uri="{FF2B5EF4-FFF2-40B4-BE49-F238E27FC236}">
                  <a16:creationId xmlns:a16="http://schemas.microsoft.com/office/drawing/2014/main" id="{C6BA56D1-12AD-41DB-BB39-FB8EA326DE1E}"/>
                </a:ext>
              </a:extLst>
            </p:cNvPr>
            <p:cNvSpPr/>
            <p:nvPr/>
          </p:nvSpPr>
          <p:spPr>
            <a:xfrm>
              <a:off x="3107463" y="1809219"/>
              <a:ext cx="141619" cy="220186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0C660F7A-2D2C-4470-9EA7-B37EDFB1E004}"/>
                </a:ext>
              </a:extLst>
            </p:cNvPr>
            <p:cNvSpPr/>
            <p:nvPr/>
          </p:nvSpPr>
          <p:spPr>
            <a:xfrm flipV="1">
              <a:off x="3107463" y="3485619"/>
              <a:ext cx="141619" cy="2201864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733D4D6A-698F-4601-9773-1F64488972BB}"/>
              </a:ext>
            </a:extLst>
          </p:cNvPr>
          <p:cNvGrpSpPr/>
          <p:nvPr/>
        </p:nvGrpSpPr>
        <p:grpSpPr>
          <a:xfrm rot="12700071">
            <a:off x="2677196" y="3438893"/>
            <a:ext cx="1971357" cy="613236"/>
            <a:chOff x="2110845" y="3414808"/>
            <a:chExt cx="2181362" cy="667083"/>
          </a:xfrm>
        </p:grpSpPr>
        <p:sp>
          <p:nvSpPr>
            <p:cNvPr id="29" name="Gleichschenkliges Dreieck 28">
              <a:extLst>
                <a:ext uri="{FF2B5EF4-FFF2-40B4-BE49-F238E27FC236}">
                  <a16:creationId xmlns:a16="http://schemas.microsoft.com/office/drawing/2014/main" id="{F2C792D7-30BE-4A99-9BDD-795CC1F5F09A}"/>
                </a:ext>
              </a:extLst>
            </p:cNvPr>
            <p:cNvSpPr/>
            <p:nvPr/>
          </p:nvSpPr>
          <p:spPr>
            <a:xfrm rot="14264403">
              <a:off x="2711616" y="3339501"/>
              <a:ext cx="141619" cy="134316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61D45F0C-2ED2-4C5E-A3FC-1B09A8368029}"/>
                </a:ext>
              </a:extLst>
            </p:cNvPr>
            <p:cNvSpPr/>
            <p:nvPr/>
          </p:nvSpPr>
          <p:spPr>
            <a:xfrm rot="14264403" flipH="1" flipV="1">
              <a:off x="3549816" y="2814037"/>
              <a:ext cx="141619" cy="1343162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1A107F38-5EC3-41DD-94FE-0A641DE52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51" y="296667"/>
            <a:ext cx="11417300" cy="1325563"/>
          </a:xfrm>
        </p:spPr>
        <p:txBody>
          <a:bodyPr/>
          <a:lstStyle/>
          <a:p>
            <a:pPr algn="ctr"/>
            <a:r>
              <a:rPr lang="de-DE" dirty="0"/>
              <a:t>Offene Ganztagsschule</a:t>
            </a:r>
          </a:p>
        </p:txBody>
      </p:sp>
      <p:sp>
        <p:nvSpPr>
          <p:cNvPr id="32" name="Kreis 44">
            <a:extLst>
              <a:ext uri="{FF2B5EF4-FFF2-40B4-BE49-F238E27FC236}">
                <a16:creationId xmlns:a16="http://schemas.microsoft.com/office/drawing/2014/main" id="{F08DDA7C-6494-49F2-B93B-E3485C6A0DC5}"/>
              </a:ext>
            </a:extLst>
          </p:cNvPr>
          <p:cNvSpPr>
            <a:spLocks noChangeAspect="1"/>
          </p:cNvSpPr>
          <p:nvPr/>
        </p:nvSpPr>
        <p:spPr>
          <a:xfrm>
            <a:off x="1958002" y="1991784"/>
            <a:ext cx="3507457" cy="3507457"/>
          </a:xfrm>
          <a:prstGeom prst="pie">
            <a:avLst>
              <a:gd name="adj1" fmla="val 19744201"/>
              <a:gd name="adj2" fmla="val 1792337"/>
            </a:avLst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Picture 2" descr="F:\perso\Gymmeck\Flyer\couvert.png">
            <a:extLst>
              <a:ext uri="{FF2B5EF4-FFF2-40B4-BE49-F238E27FC236}">
                <a16:creationId xmlns:a16="http://schemas.microsoft.com/office/drawing/2014/main" id="{8E4B5BAE-7B16-4356-B80E-67C490257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81493" y="2722979"/>
            <a:ext cx="802042" cy="75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03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6140000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build="p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75BADD0-2951-45E9-8B56-9D0E8D628047}"/>
              </a:ext>
            </a:extLst>
          </p:cNvPr>
          <p:cNvSpPr/>
          <p:nvPr/>
        </p:nvSpPr>
        <p:spPr>
          <a:xfrm>
            <a:off x="9131257" y="-1603807"/>
            <a:ext cx="3584562" cy="4589353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  <a:scene3d>
            <a:camera prst="isometricOffAxis2Top">
              <a:rot lat="19645474" lon="2743865" rev="17993262"/>
            </a:camera>
            <a:lightRig rig="threePt" dir="t"/>
          </a:scene3d>
          <a:sp3d extrusionH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Gymnasium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0117111-CC22-4918-ACD1-EFB647EF2A87}"/>
              </a:ext>
            </a:extLst>
          </p:cNvPr>
          <p:cNvSpPr/>
          <p:nvPr/>
        </p:nvSpPr>
        <p:spPr>
          <a:xfrm>
            <a:off x="1018679" y="4849155"/>
            <a:ext cx="3584562" cy="758229"/>
          </a:xfrm>
          <a:prstGeom prst="rect">
            <a:avLst/>
          </a:prstGeom>
          <a:solidFill>
            <a:srgbClr val="2F5597">
              <a:alpha val="50196"/>
            </a:srgbClr>
          </a:solidFill>
          <a:ln>
            <a:noFill/>
          </a:ln>
          <a:scene3d>
            <a:camera prst="isometricOffAxis2Top">
              <a:rot lat="19645474" lon="2743865" rev="17993262"/>
            </a:camera>
            <a:lightRig rig="threePt" dir="t"/>
          </a:scene3d>
          <a:sp3d extrusionH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Bunter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Nachmittag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85006C1-6223-4DFB-A947-26CBC7A0C9BC}"/>
              </a:ext>
            </a:extLst>
          </p:cNvPr>
          <p:cNvSpPr/>
          <p:nvPr/>
        </p:nvSpPr>
        <p:spPr>
          <a:xfrm>
            <a:off x="1678872" y="4480089"/>
            <a:ext cx="3584562" cy="758229"/>
          </a:xfrm>
          <a:prstGeom prst="rect">
            <a:avLst/>
          </a:prstGeom>
          <a:solidFill>
            <a:srgbClr val="2F5597">
              <a:alpha val="50196"/>
            </a:srgbClr>
          </a:solidFill>
          <a:ln>
            <a:noFill/>
          </a:ln>
          <a:scene3d>
            <a:camera prst="isometricOffAxis2Top">
              <a:rot lat="19645474" lon="2743865" rev="17993262"/>
            </a:camera>
            <a:lightRig rig="threePt" dir="t"/>
          </a:scene3d>
          <a:sp3d extrusionH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Zusammenarbeit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Grundschulen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EE0A23-5E20-463B-9396-18F2EE26450F}"/>
              </a:ext>
            </a:extLst>
          </p:cNvPr>
          <p:cNvSpPr/>
          <p:nvPr/>
        </p:nvSpPr>
        <p:spPr>
          <a:xfrm>
            <a:off x="2354354" y="4112841"/>
            <a:ext cx="3584562" cy="758229"/>
          </a:xfrm>
          <a:prstGeom prst="rect">
            <a:avLst/>
          </a:prstGeom>
          <a:solidFill>
            <a:srgbClr val="2F5597">
              <a:alpha val="50196"/>
            </a:srgbClr>
          </a:solidFill>
          <a:ln>
            <a:noFill/>
          </a:ln>
          <a:scene3d>
            <a:camera prst="isometricOffAxis2Top">
              <a:rot lat="19645474" lon="2743865" rev="17993262"/>
            </a:camera>
            <a:lightRig rig="threePt" dir="t"/>
          </a:scene3d>
          <a:sp3d extrusionH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Einführungstage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8BBF93A-F735-4898-877C-E82B86E2E4A5}"/>
              </a:ext>
            </a:extLst>
          </p:cNvPr>
          <p:cNvSpPr/>
          <p:nvPr/>
        </p:nvSpPr>
        <p:spPr>
          <a:xfrm>
            <a:off x="3029836" y="3733726"/>
            <a:ext cx="3584562" cy="758229"/>
          </a:xfrm>
          <a:prstGeom prst="rect">
            <a:avLst/>
          </a:prstGeom>
          <a:solidFill>
            <a:srgbClr val="2F5597">
              <a:alpha val="50196"/>
            </a:srgbClr>
          </a:solidFill>
          <a:ln>
            <a:noFill/>
          </a:ln>
          <a:scene3d>
            <a:camera prst="isometricOffAxis2Top">
              <a:rot lat="19645474" lon="2743865" rev="17993262"/>
            </a:camera>
            <a:lightRig rig="threePt" dir="t"/>
          </a:scene3d>
          <a:sp3d extrusionH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Paten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aus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Klasse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9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484ACE3-614C-40A6-A065-2DD51A29030E}"/>
              </a:ext>
            </a:extLst>
          </p:cNvPr>
          <p:cNvSpPr/>
          <p:nvPr/>
        </p:nvSpPr>
        <p:spPr>
          <a:xfrm>
            <a:off x="3698633" y="3354611"/>
            <a:ext cx="3584562" cy="758229"/>
          </a:xfrm>
          <a:prstGeom prst="rect">
            <a:avLst/>
          </a:prstGeom>
          <a:solidFill>
            <a:srgbClr val="2F5597">
              <a:alpha val="50196"/>
            </a:srgbClr>
          </a:solidFill>
          <a:ln>
            <a:noFill/>
          </a:ln>
          <a:scene3d>
            <a:camera prst="isometricOffAxis2Top">
              <a:rot lat="19645474" lon="2743865" rev="17993262"/>
            </a:camera>
            <a:lightRig rig="threePt" dir="t"/>
          </a:scene3d>
          <a:sp3d extrusionH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Verfügungsstunde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B6C3F84-A1AC-4D5D-AF28-FBEB6CE11F75}"/>
              </a:ext>
            </a:extLst>
          </p:cNvPr>
          <p:cNvSpPr/>
          <p:nvPr/>
        </p:nvSpPr>
        <p:spPr>
          <a:xfrm>
            <a:off x="4355359" y="2985546"/>
            <a:ext cx="3584562" cy="758229"/>
          </a:xfrm>
          <a:prstGeom prst="rect">
            <a:avLst/>
          </a:prstGeom>
          <a:solidFill>
            <a:srgbClr val="2F5597">
              <a:alpha val="50196"/>
            </a:srgbClr>
          </a:solidFill>
          <a:ln>
            <a:noFill/>
          </a:ln>
          <a:scene3d>
            <a:camera prst="isometricOffAxis2Top">
              <a:rot lat="19645474" lon="2743865" rev="17993262"/>
            </a:camera>
            <a:lightRig rig="threePt" dir="t"/>
          </a:scene3d>
          <a:sp3d extrusionH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Beratungslehrerin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ts val="260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Mediatorin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01CF2AF-0042-41BD-8009-F3145C40CB86}"/>
              </a:ext>
            </a:extLst>
          </p:cNvPr>
          <p:cNvSpPr/>
          <p:nvPr/>
        </p:nvSpPr>
        <p:spPr>
          <a:xfrm>
            <a:off x="5022876" y="2625589"/>
            <a:ext cx="3584562" cy="758229"/>
          </a:xfrm>
          <a:prstGeom prst="rect">
            <a:avLst/>
          </a:prstGeom>
          <a:solidFill>
            <a:srgbClr val="2F5597">
              <a:alpha val="50196"/>
            </a:srgbClr>
          </a:solidFill>
          <a:ln>
            <a:noFill/>
          </a:ln>
          <a:scene3d>
            <a:camera prst="isometricOffAxis2Top">
              <a:rot lat="19645474" lon="2743865" rev="17993262"/>
            </a:camera>
            <a:lightRig rig="threePt" dir="t"/>
          </a:scene3d>
          <a:sp3d extrusionH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Kooperative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Lernformen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8F4BFB3-FEA5-47AF-A7BB-5F72268296FA}"/>
              </a:ext>
            </a:extLst>
          </p:cNvPr>
          <p:cNvSpPr/>
          <p:nvPr/>
        </p:nvSpPr>
        <p:spPr>
          <a:xfrm>
            <a:off x="5690393" y="2237366"/>
            <a:ext cx="3584562" cy="758229"/>
          </a:xfrm>
          <a:prstGeom prst="rect">
            <a:avLst/>
          </a:prstGeom>
          <a:solidFill>
            <a:srgbClr val="2F5597">
              <a:alpha val="50196"/>
            </a:srgbClr>
          </a:solidFill>
          <a:ln>
            <a:noFill/>
          </a:ln>
          <a:scene3d>
            <a:camera prst="isometricOffAxis2Top">
              <a:rot lat="19645474" lon="2743865" rev="17993262"/>
            </a:camera>
            <a:lightRig rig="threePt" dir="t"/>
          </a:scene3d>
          <a:sp3d extrusionH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Doppelstunden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B4738AE-4DAB-4504-A01D-B3B0282BCC48}"/>
              </a:ext>
            </a:extLst>
          </p:cNvPr>
          <p:cNvSpPr/>
          <p:nvPr/>
        </p:nvSpPr>
        <p:spPr>
          <a:xfrm>
            <a:off x="6357910" y="1864915"/>
            <a:ext cx="3584562" cy="758229"/>
          </a:xfrm>
          <a:prstGeom prst="rect">
            <a:avLst/>
          </a:prstGeom>
          <a:solidFill>
            <a:srgbClr val="2F5597">
              <a:alpha val="50196"/>
            </a:srgbClr>
          </a:solidFill>
          <a:ln>
            <a:noFill/>
          </a:ln>
          <a:scene3d>
            <a:camera prst="isometricOffAxis2Top">
              <a:rot lat="19645474" lon="2743865" rev="17993262"/>
            </a:camera>
            <a:lightRig rig="threePt" dir="t"/>
          </a:scene3d>
          <a:sp3d extrusionH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Hausaufgabenkonzept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F23F11B-D6B6-4DDF-9E9A-B2A828CD6DF7}"/>
              </a:ext>
            </a:extLst>
          </p:cNvPr>
          <p:cNvSpPr/>
          <p:nvPr/>
        </p:nvSpPr>
        <p:spPr>
          <a:xfrm>
            <a:off x="7025427" y="1504230"/>
            <a:ext cx="3584562" cy="758229"/>
          </a:xfrm>
          <a:prstGeom prst="rect">
            <a:avLst/>
          </a:prstGeom>
          <a:solidFill>
            <a:srgbClr val="2F5597">
              <a:alpha val="50196"/>
            </a:srgbClr>
          </a:solidFill>
          <a:ln>
            <a:noFill/>
          </a:ln>
          <a:scene3d>
            <a:camera prst="isometricOffAxis2Top">
              <a:rot lat="19645474" lon="2743865" rev="17993262"/>
            </a:camera>
            <a:lightRig rig="threePt" dir="t"/>
          </a:scene3d>
          <a:sp3d extrusionH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SunS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ts val="26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Schüler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unterrichten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Schüler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3D5CAB0-C4EF-4A8B-9126-78903B0445F9}"/>
              </a:ext>
            </a:extLst>
          </p:cNvPr>
          <p:cNvSpPr/>
          <p:nvPr/>
        </p:nvSpPr>
        <p:spPr>
          <a:xfrm>
            <a:off x="-796650" y="4329480"/>
            <a:ext cx="3584562" cy="3928137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  <a:scene3d>
            <a:camera prst="isometricOffAxis2Top">
              <a:rot lat="19645474" lon="2743865" rev="17993262"/>
            </a:camera>
            <a:lightRig rig="threePt" dir="t"/>
          </a:scene3d>
          <a:sp3d extrusionH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3d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Grundschule</a:t>
            </a:r>
            <a:endParaRPr lang="en-US" sz="4000" b="1" dirty="0">
              <a:solidFill>
                <a:schemeClr val="bg1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041E48-8F9B-4495-96E7-4AE57CCF2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51" y="1262"/>
            <a:ext cx="4757323" cy="2421819"/>
          </a:xfrm>
        </p:spPr>
        <p:txBody>
          <a:bodyPr/>
          <a:lstStyle/>
          <a:p>
            <a:r>
              <a:rPr lang="de-DE" dirty="0"/>
              <a:t>Hilfestellungen </a:t>
            </a:r>
            <a:br>
              <a:rPr lang="de-DE" dirty="0"/>
            </a:br>
            <a:r>
              <a:rPr lang="de-DE" dirty="0"/>
              <a:t>für den Übergang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44334A64-C30A-4BAD-A1D1-A053C165DA7D}"/>
              </a:ext>
            </a:extLst>
          </p:cNvPr>
          <p:cNvGrpSpPr/>
          <p:nvPr/>
        </p:nvGrpSpPr>
        <p:grpSpPr>
          <a:xfrm>
            <a:off x="-788891" y="3733725"/>
            <a:ext cx="3584562" cy="4494665"/>
            <a:chOff x="-788891" y="3733725"/>
            <a:chExt cx="3584562" cy="4494665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1D5D6990-0A42-4CE9-A73E-FA0DDFFEF3F7}"/>
                </a:ext>
              </a:extLst>
            </p:cNvPr>
            <p:cNvSpPr/>
            <p:nvPr/>
          </p:nvSpPr>
          <p:spPr>
            <a:xfrm>
              <a:off x="-788891" y="4300253"/>
              <a:ext cx="3584562" cy="3928137"/>
            </a:xfrm>
            <a:prstGeom prst="rect">
              <a:avLst/>
            </a:prstGeom>
            <a:noFill/>
            <a:ln>
              <a:noFill/>
            </a:ln>
            <a:scene3d>
              <a:camera prst="isometricOffAxis2Top">
                <a:rot lat="19645474" lon="2743865" rev="17993262"/>
              </a:camera>
              <a:lightRig rig="threePt" dir="t"/>
            </a:scene3d>
            <a:sp3d extrusionH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3d/>
            </a:bodyPr>
            <a:lstStyle/>
            <a:p>
              <a:pPr algn="ctr"/>
              <a:endParaRPr lang="en-US" sz="4000" b="1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0BAA037C-F2FF-4A57-B2EB-724DE819460B}"/>
                </a:ext>
              </a:extLst>
            </p:cNvPr>
            <p:cNvGrpSpPr/>
            <p:nvPr/>
          </p:nvGrpSpPr>
          <p:grpSpPr>
            <a:xfrm>
              <a:off x="51779" y="3733725"/>
              <a:ext cx="1619334" cy="2863155"/>
              <a:chOff x="164982" y="3733725"/>
              <a:chExt cx="1619334" cy="2863155"/>
            </a:xfrm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DEF509AE-8ECC-4851-A3BA-5373E0A35E96}"/>
                  </a:ext>
                </a:extLst>
              </p:cNvPr>
              <p:cNvSpPr/>
              <p:nvPr/>
            </p:nvSpPr>
            <p:spPr>
              <a:xfrm rot="1693334">
                <a:off x="525219" y="5952100"/>
                <a:ext cx="937671" cy="644780"/>
              </a:xfrm>
              <a:prstGeom prst="ellipse">
                <a:avLst/>
              </a:prstGeom>
              <a:solidFill>
                <a:srgbClr val="000000">
                  <a:alpha val="60000"/>
                </a:srgbClr>
              </a:solidFill>
              <a:ln>
                <a:noFill/>
              </a:ln>
              <a:effectLst>
                <a:softEdge rad="177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0E5CC6FB-A2E6-46CD-A2BB-A33B27C6C0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64982" y="3733725"/>
                <a:ext cx="1619334" cy="2821139"/>
              </a:xfrm>
              <a:prstGeom prst="rect">
                <a:avLst/>
              </a:prstGeom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11185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21336-B722-41E1-BA59-C04CB2632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51" y="213912"/>
            <a:ext cx="11417300" cy="1325563"/>
          </a:xfrm>
        </p:spPr>
        <p:txBody>
          <a:bodyPr/>
          <a:lstStyle/>
          <a:p>
            <a:pPr algn="ctr"/>
            <a:r>
              <a:rPr lang="de-DE" dirty="0"/>
              <a:t>Leseförderung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8800E99-1CFC-4E1F-8C18-684253704A83}"/>
              </a:ext>
            </a:extLst>
          </p:cNvPr>
          <p:cNvGrpSpPr/>
          <p:nvPr/>
        </p:nvGrpSpPr>
        <p:grpSpPr>
          <a:xfrm>
            <a:off x="2938205" y="1543050"/>
            <a:ext cx="6315590" cy="4578119"/>
            <a:chOff x="1315498" y="1543050"/>
            <a:chExt cx="6315590" cy="4578119"/>
          </a:xfrm>
        </p:grpSpPr>
        <p:sp>
          <p:nvSpPr>
            <p:cNvPr id="3" name="Freihandform 6">
              <a:extLst>
                <a:ext uri="{FF2B5EF4-FFF2-40B4-BE49-F238E27FC236}">
                  <a16:creationId xmlns:a16="http://schemas.microsoft.com/office/drawing/2014/main" id="{FC11B287-A727-4F3F-84C7-A1C5CA5A5A14}"/>
                </a:ext>
              </a:extLst>
            </p:cNvPr>
            <p:cNvSpPr/>
            <p:nvPr/>
          </p:nvSpPr>
          <p:spPr>
            <a:xfrm>
              <a:off x="1423792" y="1543050"/>
              <a:ext cx="6207296" cy="1187669"/>
            </a:xfrm>
            <a:custGeom>
              <a:avLst>
                <a:gd name="f0" fmla="val 108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-2147483647"/>
                <a:gd name="f9" fmla="val 2147483647"/>
                <a:gd name="f10" fmla="+- 0 0 0"/>
                <a:gd name="f11" fmla="*/ f4 1 21600"/>
                <a:gd name="f12" fmla="*/ f5 1 21600"/>
                <a:gd name="f13" fmla="pin 0 f0 21600"/>
                <a:gd name="f14" fmla="*/ f10 f1 1"/>
                <a:gd name="f15" fmla="val f13"/>
                <a:gd name="f16" fmla="*/ f13 1 2"/>
                <a:gd name="f17" fmla="*/ f13 f11 1"/>
                <a:gd name="f18" fmla="*/ f6 f12 1"/>
                <a:gd name="f19" fmla="*/ 18000 f12 1"/>
                <a:gd name="f20" fmla="*/ 10800 f12 1"/>
                <a:gd name="f21" fmla="*/ 10800 f11 1"/>
                <a:gd name="f22" fmla="*/ 0 f12 1"/>
                <a:gd name="f23" fmla="*/ f14 1 f3"/>
                <a:gd name="f24" fmla="*/ 0 f11 1"/>
                <a:gd name="f25" fmla="*/ 21600 f12 1"/>
                <a:gd name="f26" fmla="*/ 21600 f11 1"/>
                <a:gd name="f27" fmla="+- f16 10800 0"/>
                <a:gd name="f28" fmla="+- 21600 0 f15"/>
                <a:gd name="f29" fmla="*/ f16 f11 1"/>
                <a:gd name="f30" fmla="+- f23 0 f2"/>
                <a:gd name="f31" fmla="*/ f28 1 2"/>
                <a:gd name="f32" fmla="*/ f27 f11 1"/>
                <a:gd name="f33" fmla="+- 21600 0 f31"/>
                <a:gd name="f34" fmla="*/ f33 f11 1"/>
              </a:gdLst>
              <a:ahLst>
                <a:ahXY gdRefX="f0" minX="f6" maxX="f7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21" y="f22"/>
                </a:cxn>
                <a:cxn ang="f30">
                  <a:pos x="f29" y="f20"/>
                </a:cxn>
                <a:cxn ang="f30">
                  <a:pos x="f24" y="f25"/>
                </a:cxn>
                <a:cxn ang="f30">
                  <a:pos x="f21" y="f25"/>
                </a:cxn>
                <a:cxn ang="f30">
                  <a:pos x="f26" y="f25"/>
                </a:cxn>
                <a:cxn ang="f30">
                  <a:pos x="f34" y="f20"/>
                </a:cxn>
              </a:cxnLst>
              <a:rect l="f29" t="f20" r="f32" b="f19"/>
              <a:pathLst>
                <a:path w="21600" h="21600">
                  <a:moveTo>
                    <a:pt x="f15" y="f6"/>
                  </a:moveTo>
                  <a:lnTo>
                    <a:pt x="f7" y="f7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w="127000" h="38100"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br>
                <a:rPr lang="de-DE" dirty="0">
                  <a:solidFill>
                    <a:schemeClr val="tx2">
                      <a:lumMod val="50000"/>
                    </a:schemeClr>
                  </a:solidFill>
                </a:rPr>
              </a:br>
              <a:endParaRPr lang="de-DE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r>
                <a:rPr lang="de-DE" dirty="0">
                  <a:solidFill>
                    <a:schemeClr val="tx2">
                      <a:lumMod val="50000"/>
                    </a:schemeClr>
                  </a:solidFill>
                </a:rPr>
                <a:t>LESESCHULE</a:t>
              </a:r>
            </a:p>
            <a:p>
              <a:pPr algn="ctr"/>
              <a:endParaRPr lang="de-DE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4" name="Gruppieren 4">
              <a:extLst>
                <a:ext uri="{FF2B5EF4-FFF2-40B4-BE49-F238E27FC236}">
                  <a16:creationId xmlns:a16="http://schemas.microsoft.com/office/drawing/2014/main" id="{8E686446-3450-4001-A943-40BB54CA4A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3934" y="2730719"/>
              <a:ext cx="5559909" cy="216589"/>
              <a:chOff x="900000" y="1979640"/>
              <a:chExt cx="7417080" cy="288720"/>
            </a:xfrm>
          </p:grpSpPr>
          <p:sp>
            <p:nvSpPr>
              <p:cNvPr id="5" name="Freihandform 8">
                <a:extLst>
                  <a:ext uri="{FF2B5EF4-FFF2-40B4-BE49-F238E27FC236}">
                    <a16:creationId xmlns:a16="http://schemas.microsoft.com/office/drawing/2014/main" id="{2C27B95F-3664-49A7-BABD-82E3C6A0406D}"/>
                  </a:ext>
                </a:extLst>
              </p:cNvPr>
              <p:cNvSpPr/>
              <p:nvPr/>
            </p:nvSpPr>
            <p:spPr>
              <a:xfrm>
                <a:off x="900000" y="1979640"/>
                <a:ext cx="3024301" cy="28872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600" dirty="0">
                    <a:solidFill>
                      <a:schemeClr val="tx2">
                        <a:lumMod val="50000"/>
                      </a:schemeClr>
                    </a:solidFill>
                  </a:rPr>
                  <a:t>LESESTRATEGIEN</a:t>
                </a:r>
              </a:p>
            </p:txBody>
          </p:sp>
          <p:sp>
            <p:nvSpPr>
              <p:cNvPr id="6" name="Freihandform 9">
                <a:extLst>
                  <a:ext uri="{FF2B5EF4-FFF2-40B4-BE49-F238E27FC236}">
                    <a16:creationId xmlns:a16="http://schemas.microsoft.com/office/drawing/2014/main" id="{4D1D81B2-6F35-42BD-A5CD-699A0B060E57}"/>
                  </a:ext>
                </a:extLst>
              </p:cNvPr>
              <p:cNvSpPr/>
              <p:nvPr/>
            </p:nvSpPr>
            <p:spPr>
              <a:xfrm>
                <a:off x="3924301" y="1979640"/>
                <a:ext cx="4392779" cy="28872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600">
                    <a:solidFill>
                      <a:schemeClr val="tx2">
                        <a:lumMod val="50000"/>
                      </a:schemeClr>
                    </a:solidFill>
                  </a:rPr>
                  <a:t>LESEMOTIVATION</a:t>
                </a:r>
              </a:p>
            </p:txBody>
          </p:sp>
        </p:grp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ADD80B4B-B8B8-45BE-A708-8C4868B347A5}"/>
                </a:ext>
              </a:extLst>
            </p:cNvPr>
            <p:cNvGrpSpPr/>
            <p:nvPr/>
          </p:nvGrpSpPr>
          <p:grpSpPr>
            <a:xfrm>
              <a:off x="1936704" y="2947308"/>
              <a:ext cx="5074369" cy="2375338"/>
              <a:chOff x="1936704" y="2947308"/>
              <a:chExt cx="5074369" cy="2375338"/>
            </a:xfrm>
          </p:grpSpPr>
          <p:sp>
            <p:nvSpPr>
              <p:cNvPr id="8" name="Freihandform 4">
                <a:extLst>
                  <a:ext uri="{FF2B5EF4-FFF2-40B4-BE49-F238E27FC236}">
                    <a16:creationId xmlns:a16="http://schemas.microsoft.com/office/drawing/2014/main" id="{B7D8F103-A5FF-4453-BAE9-D2666BAADEEE}"/>
                  </a:ext>
                </a:extLst>
              </p:cNvPr>
              <p:cNvSpPr/>
              <p:nvPr/>
            </p:nvSpPr>
            <p:spPr>
              <a:xfrm>
                <a:off x="3031549" y="2947308"/>
                <a:ext cx="767581" cy="2375338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000"/>
                  </a:lnSpc>
                </a:pPr>
                <a:r>
                  <a:rPr lang="de-DE" sz="1200" dirty="0">
                    <a:solidFill>
                      <a:schemeClr val="tx2">
                        <a:lumMod val="50000"/>
                      </a:schemeClr>
                    </a:solidFill>
                  </a:rPr>
                  <a:t>6.Klasse</a:t>
                </a:r>
              </a:p>
              <a:p>
                <a:pPr algn="ctr">
                  <a:lnSpc>
                    <a:spcPts val="1000"/>
                  </a:lnSpc>
                </a:pPr>
                <a:endParaRPr lang="de-DE" sz="1200" dirty="0">
                  <a:solidFill>
                    <a:schemeClr val="tx2">
                      <a:lumMod val="50000"/>
                    </a:schemeClr>
                  </a:solidFill>
                </a:endParaRPr>
              </a:p>
              <a:p>
                <a:pPr algn="ctr">
                  <a:lnSpc>
                    <a:spcPts val="1000"/>
                  </a:lnSpc>
                </a:pPr>
                <a:r>
                  <a:rPr lang="de-DE" sz="1200" dirty="0">
                    <a:solidFill>
                      <a:schemeClr val="tx2">
                        <a:lumMod val="50000"/>
                      </a:schemeClr>
                    </a:solidFill>
                  </a:rPr>
                  <a:t>Lautes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de-DE" sz="1200" dirty="0">
                    <a:solidFill>
                      <a:schemeClr val="tx2">
                        <a:lumMod val="50000"/>
                      </a:schemeClr>
                    </a:solidFill>
                  </a:rPr>
                  <a:t>Denken</a:t>
                </a:r>
              </a:p>
            </p:txBody>
          </p:sp>
          <p:sp>
            <p:nvSpPr>
              <p:cNvPr id="9" name="Freihandform 5">
                <a:extLst>
                  <a:ext uri="{FF2B5EF4-FFF2-40B4-BE49-F238E27FC236}">
                    <a16:creationId xmlns:a16="http://schemas.microsoft.com/office/drawing/2014/main" id="{DEDE662D-BF5D-4EE2-89FA-C71863C67BB8}"/>
                  </a:ext>
                </a:extLst>
              </p:cNvPr>
              <p:cNvSpPr/>
              <p:nvPr/>
            </p:nvSpPr>
            <p:spPr>
              <a:xfrm>
                <a:off x="1936704" y="2947308"/>
                <a:ext cx="767581" cy="2375338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000"/>
                  </a:lnSpc>
                </a:pPr>
                <a:r>
                  <a:rPr lang="de-DE" sz="1200" dirty="0">
                    <a:solidFill>
                      <a:schemeClr val="tx2">
                        <a:lumMod val="50000"/>
                      </a:schemeClr>
                    </a:solidFill>
                  </a:rPr>
                  <a:t>5.Klasse</a:t>
                </a:r>
              </a:p>
              <a:p>
                <a:pPr algn="ctr">
                  <a:lnSpc>
                    <a:spcPts val="1000"/>
                  </a:lnSpc>
                </a:pPr>
                <a:endParaRPr lang="de-DE" sz="1200" dirty="0">
                  <a:solidFill>
                    <a:schemeClr val="tx2">
                      <a:lumMod val="50000"/>
                    </a:schemeClr>
                  </a:solidFill>
                </a:endParaRPr>
              </a:p>
              <a:p>
                <a:pPr algn="ctr">
                  <a:lnSpc>
                    <a:spcPts val="1000"/>
                  </a:lnSpc>
                </a:pPr>
                <a:r>
                  <a:rPr lang="de-DE" sz="1200" dirty="0" err="1">
                    <a:solidFill>
                      <a:schemeClr val="tx2">
                        <a:lumMod val="50000"/>
                      </a:schemeClr>
                    </a:solidFill>
                  </a:rPr>
                  <a:t>Rezi-prokes</a:t>
                </a:r>
                <a:endParaRPr lang="de-DE" sz="1200" dirty="0">
                  <a:solidFill>
                    <a:schemeClr val="tx2">
                      <a:lumMod val="50000"/>
                    </a:schemeClr>
                  </a:solidFill>
                </a:endParaRPr>
              </a:p>
              <a:p>
                <a:pPr algn="ctr">
                  <a:lnSpc>
                    <a:spcPts val="1000"/>
                  </a:lnSpc>
                </a:pPr>
                <a:r>
                  <a:rPr lang="de-DE" sz="1200" dirty="0">
                    <a:solidFill>
                      <a:schemeClr val="tx2">
                        <a:lumMod val="50000"/>
                      </a:schemeClr>
                    </a:solidFill>
                  </a:rPr>
                  <a:t>Lesen</a:t>
                </a:r>
              </a:p>
            </p:txBody>
          </p:sp>
          <p:sp>
            <p:nvSpPr>
              <p:cNvPr id="10" name="Freihandform 10">
                <a:extLst>
                  <a:ext uri="{FF2B5EF4-FFF2-40B4-BE49-F238E27FC236}">
                    <a16:creationId xmlns:a16="http://schemas.microsoft.com/office/drawing/2014/main" id="{88D288A4-102B-443F-968E-99DB789E7987}"/>
                  </a:ext>
                </a:extLst>
              </p:cNvPr>
              <p:cNvSpPr/>
              <p:nvPr/>
            </p:nvSpPr>
            <p:spPr>
              <a:xfrm>
                <a:off x="4138294" y="2947308"/>
                <a:ext cx="767581" cy="2375338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000"/>
                  </a:lnSpc>
                </a:pPr>
                <a:r>
                  <a:rPr lang="de-DE" sz="1200" dirty="0">
                    <a:solidFill>
                      <a:schemeClr val="tx2">
                        <a:lumMod val="50000"/>
                      </a:schemeClr>
                    </a:solidFill>
                  </a:rPr>
                  <a:t>Vorlese-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de-DE" sz="1200" dirty="0">
                    <a:solidFill>
                      <a:schemeClr val="tx2">
                        <a:lumMod val="50000"/>
                      </a:schemeClr>
                    </a:solidFill>
                  </a:rPr>
                  <a:t>wett-</a:t>
                </a:r>
                <a:r>
                  <a:rPr lang="de-DE" sz="1200" dirty="0" err="1">
                    <a:solidFill>
                      <a:schemeClr val="tx2">
                        <a:lumMod val="50000"/>
                      </a:schemeClr>
                    </a:solidFill>
                  </a:rPr>
                  <a:t>bewerb</a:t>
                </a:r>
                <a:endParaRPr lang="de-DE" sz="1200" dirty="0">
                  <a:solidFill>
                    <a:schemeClr val="tx2">
                      <a:lumMod val="50000"/>
                    </a:schemeClr>
                  </a:solidFill>
                </a:endParaRPr>
              </a:p>
              <a:p>
                <a:pPr algn="ctr">
                  <a:lnSpc>
                    <a:spcPts val="1000"/>
                  </a:lnSpc>
                </a:pPr>
                <a:endParaRPr lang="de-DE" sz="1200" dirty="0">
                  <a:solidFill>
                    <a:schemeClr val="tx2">
                      <a:lumMod val="50000"/>
                    </a:schemeClr>
                  </a:solidFill>
                </a:endParaRPr>
              </a:p>
              <a:p>
                <a:pPr algn="ctr">
                  <a:lnSpc>
                    <a:spcPts val="1000"/>
                  </a:lnSpc>
                </a:pPr>
                <a:r>
                  <a:rPr lang="de-DE" sz="1200" dirty="0" err="1">
                    <a:solidFill>
                      <a:schemeClr val="tx2">
                        <a:lumMod val="50000"/>
                      </a:schemeClr>
                    </a:solidFill>
                  </a:rPr>
                  <a:t>Antolin</a:t>
                </a:r>
                <a:endParaRPr lang="de-DE" sz="12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1" name="Freihandform 11">
                <a:extLst>
                  <a:ext uri="{FF2B5EF4-FFF2-40B4-BE49-F238E27FC236}">
                    <a16:creationId xmlns:a16="http://schemas.microsoft.com/office/drawing/2014/main" id="{9F8C1DF5-0112-4A90-A369-C0F8A551D2F8}"/>
                  </a:ext>
                </a:extLst>
              </p:cNvPr>
              <p:cNvSpPr/>
              <p:nvPr/>
            </p:nvSpPr>
            <p:spPr>
              <a:xfrm>
                <a:off x="5190298" y="2947308"/>
                <a:ext cx="767581" cy="2375338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000"/>
                  </a:lnSpc>
                </a:pPr>
                <a:r>
                  <a:rPr lang="de-DE" sz="1200" dirty="0">
                    <a:solidFill>
                      <a:schemeClr val="tx2">
                        <a:lumMod val="50000"/>
                      </a:schemeClr>
                    </a:solidFill>
                  </a:rPr>
                  <a:t>Koop. Bücherei</a:t>
                </a:r>
                <a:br>
                  <a:rPr lang="de-DE" sz="1200" dirty="0">
                    <a:solidFill>
                      <a:schemeClr val="tx2">
                        <a:lumMod val="50000"/>
                      </a:schemeClr>
                    </a:solidFill>
                  </a:rPr>
                </a:br>
                <a:r>
                  <a:rPr lang="de-DE" sz="1200" dirty="0">
                    <a:solidFill>
                      <a:schemeClr val="tx2">
                        <a:lumMod val="50000"/>
                      </a:schemeClr>
                    </a:solidFill>
                  </a:rPr>
                  <a:t>Seevetal</a:t>
                </a:r>
                <a:br>
                  <a:rPr lang="de-DE" sz="1200" dirty="0">
                    <a:solidFill>
                      <a:schemeClr val="tx2">
                        <a:lumMod val="50000"/>
                      </a:schemeClr>
                    </a:solidFill>
                  </a:rPr>
                </a:br>
                <a:br>
                  <a:rPr lang="de-DE" sz="1200" dirty="0">
                    <a:solidFill>
                      <a:schemeClr val="tx2">
                        <a:lumMod val="50000"/>
                      </a:schemeClr>
                    </a:solidFill>
                  </a:rPr>
                </a:br>
                <a:r>
                  <a:rPr lang="de-DE" sz="1200" dirty="0">
                    <a:solidFill>
                      <a:schemeClr val="tx2">
                        <a:lumMod val="50000"/>
                      </a:schemeClr>
                    </a:solidFill>
                  </a:rPr>
                  <a:t>Schul-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de-DE" sz="1200" dirty="0">
                    <a:solidFill>
                      <a:schemeClr val="tx2">
                        <a:lumMod val="50000"/>
                      </a:schemeClr>
                    </a:solidFill>
                  </a:rPr>
                  <a:t>Media-</a:t>
                </a:r>
                <a:r>
                  <a:rPr lang="de-DE" sz="1200" dirty="0" err="1">
                    <a:solidFill>
                      <a:schemeClr val="tx2">
                        <a:lumMod val="50000"/>
                      </a:schemeClr>
                    </a:solidFill>
                  </a:rPr>
                  <a:t>thek</a:t>
                </a:r>
                <a:endParaRPr lang="de-DE" sz="12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" name="Freihandform 12">
                <a:extLst>
                  <a:ext uri="{FF2B5EF4-FFF2-40B4-BE49-F238E27FC236}">
                    <a16:creationId xmlns:a16="http://schemas.microsoft.com/office/drawing/2014/main" id="{3E7AE732-91A0-4329-A419-444C3ACCC323}"/>
                  </a:ext>
                </a:extLst>
              </p:cNvPr>
              <p:cNvSpPr/>
              <p:nvPr/>
            </p:nvSpPr>
            <p:spPr>
              <a:xfrm>
                <a:off x="6243491" y="2947308"/>
                <a:ext cx="767582" cy="2375338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000"/>
                  </a:lnSpc>
                </a:pPr>
                <a:r>
                  <a:rPr lang="de-DE" sz="1200" dirty="0">
                    <a:solidFill>
                      <a:schemeClr val="tx2">
                        <a:lumMod val="50000"/>
                      </a:schemeClr>
                    </a:solidFill>
                  </a:rPr>
                  <a:t>Buch-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de-DE" sz="1200" dirty="0" err="1">
                    <a:solidFill>
                      <a:schemeClr val="tx2">
                        <a:lumMod val="50000"/>
                      </a:schemeClr>
                    </a:solidFill>
                  </a:rPr>
                  <a:t>vorstel</a:t>
                </a:r>
                <a:r>
                  <a:rPr lang="de-DE" sz="1200" dirty="0">
                    <a:solidFill>
                      <a:schemeClr val="tx2">
                        <a:lumMod val="50000"/>
                      </a:schemeClr>
                    </a:solidFill>
                  </a:rPr>
                  <a:t>-lungen</a:t>
                </a:r>
              </a:p>
              <a:p>
                <a:pPr algn="ctr">
                  <a:lnSpc>
                    <a:spcPts val="1000"/>
                  </a:lnSpc>
                </a:pPr>
                <a:endParaRPr lang="de-DE" sz="1200" dirty="0">
                  <a:solidFill>
                    <a:schemeClr val="tx2">
                      <a:lumMod val="50000"/>
                    </a:schemeClr>
                  </a:solidFill>
                </a:endParaRPr>
              </a:p>
              <a:p>
                <a:pPr algn="ctr">
                  <a:lnSpc>
                    <a:spcPts val="1000"/>
                  </a:lnSpc>
                </a:pPr>
                <a:r>
                  <a:rPr lang="de-DE" sz="1200" dirty="0">
                    <a:solidFill>
                      <a:schemeClr val="tx2">
                        <a:lumMod val="50000"/>
                      </a:schemeClr>
                    </a:solidFill>
                  </a:rPr>
                  <a:t>Bücher-kiste</a:t>
                </a:r>
              </a:p>
              <a:p>
                <a:pPr algn="ctr">
                  <a:lnSpc>
                    <a:spcPts val="1000"/>
                  </a:lnSpc>
                </a:pPr>
                <a:endParaRPr lang="de-DE" sz="1200" dirty="0">
                  <a:solidFill>
                    <a:schemeClr val="tx2">
                      <a:lumMod val="50000"/>
                    </a:schemeClr>
                  </a:solidFill>
                </a:endParaRPr>
              </a:p>
              <a:p>
                <a:pPr algn="ctr">
                  <a:lnSpc>
                    <a:spcPts val="1000"/>
                  </a:lnSpc>
                </a:pPr>
                <a:r>
                  <a:rPr lang="de-DE" sz="1200" dirty="0">
                    <a:solidFill>
                      <a:schemeClr val="tx2">
                        <a:lumMod val="50000"/>
                      </a:schemeClr>
                    </a:solidFill>
                  </a:rPr>
                  <a:t>Lese-nächte</a:t>
                </a:r>
              </a:p>
              <a:p>
                <a:pPr algn="ctr">
                  <a:lnSpc>
                    <a:spcPts val="1000"/>
                  </a:lnSpc>
                </a:pPr>
                <a:endParaRPr lang="de-DE" sz="1200" dirty="0">
                  <a:solidFill>
                    <a:schemeClr val="tx2">
                      <a:lumMod val="50000"/>
                    </a:schemeClr>
                  </a:solidFill>
                </a:endParaRPr>
              </a:p>
              <a:p>
                <a:pPr algn="ctr">
                  <a:lnSpc>
                    <a:spcPts val="1000"/>
                  </a:lnSpc>
                </a:pPr>
                <a:r>
                  <a:rPr lang="de-DE" sz="1200" dirty="0">
                    <a:solidFill>
                      <a:schemeClr val="tx2">
                        <a:lumMod val="50000"/>
                      </a:schemeClr>
                    </a:solidFill>
                  </a:rPr>
                  <a:t>Märchen-erzähler</a:t>
                </a:r>
              </a:p>
              <a:p>
                <a:pPr algn="ctr">
                  <a:lnSpc>
                    <a:spcPts val="1000"/>
                  </a:lnSpc>
                </a:pPr>
                <a:endParaRPr lang="de-DE" sz="1200" dirty="0">
                  <a:solidFill>
                    <a:schemeClr val="tx2">
                      <a:lumMod val="50000"/>
                    </a:schemeClr>
                  </a:solidFill>
                </a:endParaRPr>
              </a:p>
              <a:p>
                <a:pPr algn="ctr">
                  <a:lnSpc>
                    <a:spcPts val="1000"/>
                  </a:lnSpc>
                </a:pPr>
                <a:r>
                  <a:rPr lang="de-DE" sz="1200" dirty="0">
                    <a:solidFill>
                      <a:schemeClr val="tx2">
                        <a:lumMod val="50000"/>
                      </a:schemeClr>
                    </a:solidFill>
                  </a:rPr>
                  <a:t>Autoren-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de-DE" sz="1200" dirty="0" err="1">
                    <a:solidFill>
                      <a:schemeClr val="tx2">
                        <a:lumMod val="50000"/>
                      </a:schemeClr>
                    </a:solidFill>
                  </a:rPr>
                  <a:t>lesungen</a:t>
                </a:r>
                <a:endParaRPr lang="de-DE" sz="1200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3" name="Freihandform 13">
              <a:extLst>
                <a:ext uri="{FF2B5EF4-FFF2-40B4-BE49-F238E27FC236}">
                  <a16:creationId xmlns:a16="http://schemas.microsoft.com/office/drawing/2014/main" id="{AE9622E5-C69D-49D5-A4C8-9DC2973ADF50}"/>
                </a:ext>
              </a:extLst>
            </p:cNvPr>
            <p:cNvSpPr/>
            <p:nvPr/>
          </p:nvSpPr>
          <p:spPr>
            <a:xfrm>
              <a:off x="1693934" y="5321456"/>
              <a:ext cx="5559909" cy="26657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2">
                      <a:lumMod val="50000"/>
                    </a:schemeClr>
                  </a:solidFill>
                </a:rPr>
                <a:t>DIAGNOSE</a:t>
              </a:r>
            </a:p>
          </p:txBody>
        </p:sp>
        <p:sp>
          <p:nvSpPr>
            <p:cNvPr id="14" name="Freihandform 14">
              <a:extLst>
                <a:ext uri="{FF2B5EF4-FFF2-40B4-BE49-F238E27FC236}">
                  <a16:creationId xmlns:a16="http://schemas.microsoft.com/office/drawing/2014/main" id="{A22C031C-45D5-4B61-AC5B-DFE4C860BDB4}"/>
                </a:ext>
              </a:extLst>
            </p:cNvPr>
            <p:cNvSpPr/>
            <p:nvPr/>
          </p:nvSpPr>
          <p:spPr>
            <a:xfrm>
              <a:off x="1477345" y="5588027"/>
              <a:ext cx="5991897" cy="26657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2">
                      <a:lumMod val="50000"/>
                    </a:schemeClr>
                  </a:solidFill>
                </a:rPr>
                <a:t>SCHULEIGENES METHODENCURRICULUM</a:t>
              </a:r>
            </a:p>
          </p:txBody>
        </p:sp>
        <p:sp>
          <p:nvSpPr>
            <p:cNvPr id="15" name="Freihandform 18">
              <a:extLst>
                <a:ext uri="{FF2B5EF4-FFF2-40B4-BE49-F238E27FC236}">
                  <a16:creationId xmlns:a16="http://schemas.microsoft.com/office/drawing/2014/main" id="{CA91A20C-F2A3-40B2-8A04-4624A2636D60}"/>
                </a:ext>
              </a:extLst>
            </p:cNvPr>
            <p:cNvSpPr/>
            <p:nvPr/>
          </p:nvSpPr>
          <p:spPr>
            <a:xfrm>
              <a:off x="1315498" y="5854598"/>
              <a:ext cx="6315590" cy="26657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>
                  <a:solidFill>
                    <a:schemeClr val="tx2">
                      <a:lumMod val="50000"/>
                    </a:schemeClr>
                  </a:solidFill>
                </a:rPr>
                <a:t>FACHKONFERENZEN</a:t>
              </a:r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E3A6D94-8702-4ADF-AA02-4EA04774F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8153" y="1846282"/>
              <a:ext cx="827861" cy="6618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05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655</Words>
  <Application>Microsoft Office PowerPoint</Application>
  <PresentationFormat>Breitbild</PresentationFormat>
  <Paragraphs>247</Paragraphs>
  <Slides>36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Was zeichnet uns aus?</vt:lpstr>
      <vt:lpstr>Offene Ganztagsschule</vt:lpstr>
      <vt:lpstr>Offene Ganztagsschule</vt:lpstr>
      <vt:lpstr>PowerPoint-Präsentation</vt:lpstr>
      <vt:lpstr>Offene Ganztagsschule</vt:lpstr>
      <vt:lpstr>Hilfestellungen  für den Übergang</vt:lpstr>
      <vt:lpstr>Leseförderung</vt:lpstr>
      <vt:lpstr>Die Laufbahn</vt:lpstr>
      <vt:lpstr>PowerPoint-Präsentation</vt:lpstr>
      <vt:lpstr>Freude an Musik!</vt:lpstr>
      <vt:lpstr>Freude an Musik!</vt:lpstr>
      <vt:lpstr>PowerPoint-Präsentation</vt:lpstr>
      <vt:lpstr>PowerPoint-Präsentation</vt:lpstr>
      <vt:lpstr>Freude an Sprachen!</vt:lpstr>
      <vt:lpstr>PowerPoint-Präsentation</vt:lpstr>
      <vt:lpstr>PowerPoint-Präsentation</vt:lpstr>
      <vt:lpstr>PowerPoint-Präsentation</vt:lpstr>
      <vt:lpstr>Freude an Französisch!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Und über alle Jahrgänge…</vt:lpstr>
      <vt:lpstr>PowerPoint-Präsentation</vt:lpstr>
      <vt:lpstr>Und über alle Jahrgänge…</vt:lpstr>
      <vt:lpstr>PowerPoint-Präsentation</vt:lpstr>
      <vt:lpstr>PowerPoint-Präsentation</vt:lpstr>
      <vt:lpstr>Freude am Theater!</vt:lpstr>
      <vt:lpstr>Und über alle Jahrgänge…</vt:lpstr>
      <vt:lpstr>Freude am Erfolg - Abitur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Jean-Philippe Roman</dc:creator>
  <cp:lastModifiedBy>Jean-Philippe Roman</cp:lastModifiedBy>
  <cp:revision>9</cp:revision>
  <dcterms:created xsi:type="dcterms:W3CDTF">2021-02-04T10:12:27Z</dcterms:created>
  <dcterms:modified xsi:type="dcterms:W3CDTF">2023-02-21T15:41:27Z</dcterms:modified>
</cp:coreProperties>
</file>